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63" r:id="rId8"/>
    <p:sldId id="262" r:id="rId9"/>
    <p:sldId id="259" r:id="rId10"/>
    <p:sldId id="265" r:id="rId11"/>
    <p:sldId id="260" r:id="rId12"/>
    <p:sldId id="266" r:id="rId13"/>
    <p:sldId id="26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-Bruhn, Judith (Energy Security, Networks &amp; Markets)" initials="WJ(SN&amp;M" lastIdx="9" clrIdx="0">
    <p:extLst>
      <p:ext uri="{19B8F6BF-5375-455C-9EA6-DF929625EA0E}">
        <p15:presenceInfo xmlns:p15="http://schemas.microsoft.com/office/powerpoint/2012/main" userId="S::Judith.WatsonBruhn@beis.gov.uk::20630823-264e-4c8d-9440-a1a7599209fe" providerId="AD"/>
      </p:ext>
    </p:extLst>
  </p:cmAuthor>
  <p:cmAuthor id="2" name="Heatley, James (Analysis Directorate)" initials="HD" lastIdx="1" clrIdx="1">
    <p:extLst>
      <p:ext uri="{19B8F6BF-5375-455C-9EA6-DF929625EA0E}">
        <p15:presenceInfo xmlns:p15="http://schemas.microsoft.com/office/powerpoint/2012/main" userId="S::james.heatley@beis.gov.uk::a4501016-94b4-4aad-a960-1f311ed5ed53" providerId="AD"/>
      </p:ext>
    </p:extLst>
  </p:cmAuthor>
  <p:cmAuthor id="3" name="Ritchings, Tom (Energy Security, Networks &amp; Markets)" initials="RT(SN&amp;M" lastIdx="3" clrIdx="2">
    <p:extLst>
      <p:ext uri="{19B8F6BF-5375-455C-9EA6-DF929625EA0E}">
        <p15:presenceInfo xmlns:p15="http://schemas.microsoft.com/office/powerpoint/2012/main" userId="S::Tom.Ritchings@beis.gov.uk::a4a47ad7-808d-4b24-a40b-cb38dcfae1fa" providerId="AD"/>
      </p:ext>
    </p:extLst>
  </p:cmAuthor>
  <p:cmAuthor id="4" name="Spindler, Elliot (BEIS)" initials="S(" lastIdx="2" clrIdx="3">
    <p:extLst>
      <p:ext uri="{19B8F6BF-5375-455C-9EA6-DF929625EA0E}">
        <p15:presenceInfo xmlns:p15="http://schemas.microsoft.com/office/powerpoint/2012/main" userId="S::elliot.spindler@beis.gov.uk::f7b1e955-b9a9-441e-89b5-c4bf74a2c11b" providerId="AD"/>
      </p:ext>
    </p:extLst>
  </p:cmAuthor>
  <p:cmAuthor id="5" name="Manage, Mithila (Energy Security, Networks &amp; Markets)" initials="MM" lastIdx="1" clrIdx="4">
    <p:extLst>
      <p:ext uri="{19B8F6BF-5375-455C-9EA6-DF929625EA0E}">
        <p15:presenceInfo xmlns:p15="http://schemas.microsoft.com/office/powerpoint/2012/main" userId="S::mithila.manage@beis.gov.uk::a57baae3-457c-44c8-9e94-4df7d1d043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92F69-6B1E-DF44-A2E9-3982D83F2E5F}" v="423" dt="2020-06-08T12:22:40.625"/>
    <p1510:client id="{1DB66980-66C1-AB5B-537D-AC1AD28D0E23}" v="54" dt="2020-06-08T12:28:16.146"/>
    <p1510:client id="{B8F36E05-F8DA-CD1B-6C9E-5FB072755D03}" v="3" dt="2020-06-08T11:56:19.979"/>
    <p1510:client id="{20F8BE86-1274-CF1E-36BA-D0638981B864}" v="192" dt="2020-08-06T09:17:41.096"/>
    <p1510:client id="{DC13D82B-0EE1-2D32-3C83-24BEBED8D116}" v="243" dt="2020-08-06T10:23:21.360"/>
    <p1510:client id="{31EADB87-49A6-96B0-4A58-246386E6A9FD}" v="927" dt="2020-06-08T11:39:08.624"/>
    <p1510:client id="{5DBE34A5-D942-C8B9-C3D9-D36A4F883E5D}" v="955" dt="2020-08-05T12:48:34.369"/>
    <p1510:client id="{907294C4-FE08-B2F6-DBA3-2A9E3E5B4F9A}" v="723" dt="2020-08-06T09:07:05.862"/>
    <p1510:client id="{B48E0D52-D3D9-05AA-A4DD-95AD39083901}" v="680" dt="2020-08-06T10:56:37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BB518-5034-4473-A5CF-EE43F9DCAA5F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32700D-0AE9-46AA-852E-90ABA029C5D0}">
      <dgm:prSet/>
      <dgm:spPr/>
      <dgm:t>
        <a:bodyPr/>
        <a:lstStyle/>
        <a:p>
          <a:pPr>
            <a:defRPr b="1"/>
          </a:pPr>
          <a:r>
            <a:rPr lang="en-US"/>
            <a:t>31 Jan. 2020</a:t>
          </a:r>
        </a:p>
      </dgm:t>
    </dgm:pt>
    <dgm:pt modelId="{3D7F572B-7A70-4A8D-BE37-E52C0564A001}" type="parTrans" cxnId="{FF993885-2167-446D-89AA-F0B4BCA59201}">
      <dgm:prSet/>
      <dgm:spPr/>
      <dgm:t>
        <a:bodyPr/>
        <a:lstStyle/>
        <a:p>
          <a:endParaRPr lang="en-US"/>
        </a:p>
      </dgm:t>
    </dgm:pt>
    <dgm:pt modelId="{1EF85ABE-77FF-4985-914C-21F5AC7DC135}" type="sibTrans" cxnId="{FF993885-2167-446D-89AA-F0B4BCA59201}">
      <dgm:prSet/>
      <dgm:spPr/>
      <dgm:t>
        <a:bodyPr/>
        <a:lstStyle/>
        <a:p>
          <a:endParaRPr lang="en-US"/>
        </a:p>
      </dgm:t>
    </dgm:pt>
    <dgm:pt modelId="{B88BF0BF-F68A-492E-91C5-F80C1E256A59}">
      <dgm:prSet/>
      <dgm:spPr/>
      <dgm:t>
        <a:bodyPr/>
        <a:lstStyle/>
        <a:p>
          <a:r>
            <a:rPr lang="en-US"/>
            <a:t>first two cases of Covid-19 confirmed in UK</a:t>
          </a:r>
        </a:p>
      </dgm:t>
    </dgm:pt>
    <dgm:pt modelId="{FD533F3B-483F-4747-8F22-89B5AE24DD58}" type="parTrans" cxnId="{FACFBB43-1C61-40F2-AEE1-C7E20C793A13}">
      <dgm:prSet/>
      <dgm:spPr/>
      <dgm:t>
        <a:bodyPr/>
        <a:lstStyle/>
        <a:p>
          <a:endParaRPr lang="en-US"/>
        </a:p>
      </dgm:t>
    </dgm:pt>
    <dgm:pt modelId="{E5571723-16CA-43DE-BC57-3E5444C315AB}" type="sibTrans" cxnId="{FACFBB43-1C61-40F2-AEE1-C7E20C793A13}">
      <dgm:prSet/>
      <dgm:spPr/>
      <dgm:t>
        <a:bodyPr/>
        <a:lstStyle/>
        <a:p>
          <a:endParaRPr lang="en-US"/>
        </a:p>
      </dgm:t>
    </dgm:pt>
    <dgm:pt modelId="{FCBC2D9C-F4BC-4EE0-B067-C8DFA835D025}">
      <dgm:prSet/>
      <dgm:spPr/>
      <dgm:t>
        <a:bodyPr/>
        <a:lstStyle/>
        <a:p>
          <a:pPr>
            <a:defRPr b="1"/>
          </a:pPr>
          <a:r>
            <a:rPr lang="en-US"/>
            <a:t>7 Mar.</a:t>
          </a:r>
        </a:p>
      </dgm:t>
    </dgm:pt>
    <dgm:pt modelId="{BA7896B8-FCAE-4903-8EFB-7BF80C77B95F}" type="parTrans" cxnId="{989D4266-5C3C-40FD-B88D-05FF448BE741}">
      <dgm:prSet/>
      <dgm:spPr/>
      <dgm:t>
        <a:bodyPr/>
        <a:lstStyle/>
        <a:p>
          <a:endParaRPr lang="en-US"/>
        </a:p>
      </dgm:t>
    </dgm:pt>
    <dgm:pt modelId="{9FF1BC33-04E0-4B9E-B2FF-F91E28F77188}" type="sibTrans" cxnId="{989D4266-5C3C-40FD-B88D-05FF448BE741}">
      <dgm:prSet/>
      <dgm:spPr/>
      <dgm:t>
        <a:bodyPr/>
        <a:lstStyle/>
        <a:p>
          <a:endParaRPr lang="en-US"/>
        </a:p>
      </dgm:t>
    </dgm:pt>
    <dgm:pt modelId="{6D385158-76C4-4979-8488-BDAD91BB4F29}">
      <dgm:prSet/>
      <dgm:spPr/>
      <dgm:t>
        <a:bodyPr/>
        <a:lstStyle/>
        <a:p>
          <a:r>
            <a:rPr lang="en-US"/>
            <a:t>over 200 cases recorded</a:t>
          </a:r>
        </a:p>
      </dgm:t>
    </dgm:pt>
    <dgm:pt modelId="{B683764D-B3EA-429F-BCB1-512DC78F2E3C}" type="parTrans" cxnId="{7CFE4F51-6168-49E1-A5F7-8CEB3251EF4F}">
      <dgm:prSet/>
      <dgm:spPr/>
      <dgm:t>
        <a:bodyPr/>
        <a:lstStyle/>
        <a:p>
          <a:endParaRPr lang="en-US"/>
        </a:p>
      </dgm:t>
    </dgm:pt>
    <dgm:pt modelId="{B96E0669-E815-444B-8CBC-2F076733AD4B}" type="sibTrans" cxnId="{7CFE4F51-6168-49E1-A5F7-8CEB3251EF4F}">
      <dgm:prSet/>
      <dgm:spPr/>
      <dgm:t>
        <a:bodyPr/>
        <a:lstStyle/>
        <a:p>
          <a:endParaRPr lang="en-US"/>
        </a:p>
      </dgm:t>
    </dgm:pt>
    <dgm:pt modelId="{2805E9F5-899D-4276-9AF1-9A43730F0DE3}">
      <dgm:prSet/>
      <dgm:spPr/>
      <dgm:t>
        <a:bodyPr/>
        <a:lstStyle/>
        <a:p>
          <a:pPr>
            <a:defRPr b="1"/>
          </a:pPr>
          <a:r>
            <a:rPr lang="en-US"/>
            <a:t>11 Mar.</a:t>
          </a:r>
        </a:p>
      </dgm:t>
    </dgm:pt>
    <dgm:pt modelId="{73E6B074-A838-4443-B7F6-BB4286EBCB82}" type="parTrans" cxnId="{210D69C3-4D9C-4110-BEF6-563DF32A695B}">
      <dgm:prSet/>
      <dgm:spPr/>
      <dgm:t>
        <a:bodyPr/>
        <a:lstStyle/>
        <a:p>
          <a:endParaRPr lang="en-US"/>
        </a:p>
      </dgm:t>
    </dgm:pt>
    <dgm:pt modelId="{5E30978C-0E44-4B91-B6B7-D4D0C81E37D8}" type="sibTrans" cxnId="{210D69C3-4D9C-4110-BEF6-563DF32A695B}">
      <dgm:prSet/>
      <dgm:spPr/>
      <dgm:t>
        <a:bodyPr/>
        <a:lstStyle/>
        <a:p>
          <a:endParaRPr lang="en-US"/>
        </a:p>
      </dgm:t>
    </dgm:pt>
    <dgm:pt modelId="{EA6C537B-927E-43C6-B55F-AB2BCF2F0A0C}">
      <dgm:prSet/>
      <dgm:spPr/>
      <dgm:t>
        <a:bodyPr/>
        <a:lstStyle/>
        <a:p>
          <a:r>
            <a:rPr lang="en-US"/>
            <a:t>The budget includes £30bn to protect the economy from coronavirus</a:t>
          </a:r>
        </a:p>
      </dgm:t>
    </dgm:pt>
    <dgm:pt modelId="{B6C0BB3A-AF05-432A-8D8A-1F34C1D901DE}" type="parTrans" cxnId="{1D30E967-966F-45B8-87CA-C1E7EA2FA196}">
      <dgm:prSet/>
      <dgm:spPr/>
      <dgm:t>
        <a:bodyPr/>
        <a:lstStyle/>
        <a:p>
          <a:endParaRPr lang="en-US"/>
        </a:p>
      </dgm:t>
    </dgm:pt>
    <dgm:pt modelId="{4000B5A3-18E5-4413-B0DD-6569C580E595}" type="sibTrans" cxnId="{1D30E967-966F-45B8-87CA-C1E7EA2FA196}">
      <dgm:prSet/>
      <dgm:spPr/>
      <dgm:t>
        <a:bodyPr/>
        <a:lstStyle/>
        <a:p>
          <a:endParaRPr lang="en-US"/>
        </a:p>
      </dgm:t>
    </dgm:pt>
    <dgm:pt modelId="{657BACE7-97FC-405E-9D5B-D20FD17FD594}">
      <dgm:prSet/>
      <dgm:spPr/>
      <dgm:t>
        <a:bodyPr/>
        <a:lstStyle/>
        <a:p>
          <a:pPr>
            <a:defRPr b="1"/>
          </a:pPr>
          <a:r>
            <a:rPr lang="en-US"/>
            <a:t>16 Mar.</a:t>
          </a:r>
        </a:p>
      </dgm:t>
    </dgm:pt>
    <dgm:pt modelId="{D14E6238-87B1-4F37-A34F-87189EEEB742}" type="parTrans" cxnId="{5EE7488D-8091-4D5B-BFD1-6AF8D0F17A24}">
      <dgm:prSet/>
      <dgm:spPr/>
      <dgm:t>
        <a:bodyPr/>
        <a:lstStyle/>
        <a:p>
          <a:endParaRPr lang="en-US"/>
        </a:p>
      </dgm:t>
    </dgm:pt>
    <dgm:pt modelId="{0EAB9E29-8A7B-41BE-B351-26218CE60984}" type="sibTrans" cxnId="{5EE7488D-8091-4D5B-BFD1-6AF8D0F17A24}">
      <dgm:prSet/>
      <dgm:spPr/>
      <dgm:t>
        <a:bodyPr/>
        <a:lstStyle/>
        <a:p>
          <a:endParaRPr lang="en-US"/>
        </a:p>
      </dgm:t>
    </dgm:pt>
    <dgm:pt modelId="{4D1200F0-87F3-425D-AEDA-0AB1DB02486C}">
      <dgm:prSet/>
      <dgm:spPr/>
      <dgm:t>
        <a:bodyPr/>
        <a:lstStyle/>
        <a:p>
          <a:r>
            <a:rPr lang="en-US"/>
            <a:t>PM advises against non-essential travel and contact</a:t>
          </a:r>
        </a:p>
      </dgm:t>
    </dgm:pt>
    <dgm:pt modelId="{FCE9CBE1-B68F-43FC-9F29-909512ED918A}" type="parTrans" cxnId="{E362676F-E820-41C2-8456-5BF7BFB8DE81}">
      <dgm:prSet/>
      <dgm:spPr/>
      <dgm:t>
        <a:bodyPr/>
        <a:lstStyle/>
        <a:p>
          <a:endParaRPr lang="en-US"/>
        </a:p>
      </dgm:t>
    </dgm:pt>
    <dgm:pt modelId="{CEF8FB74-58DD-42B7-8CFF-BFFC8AEE936B}" type="sibTrans" cxnId="{E362676F-E820-41C2-8456-5BF7BFB8DE81}">
      <dgm:prSet/>
      <dgm:spPr/>
      <dgm:t>
        <a:bodyPr/>
        <a:lstStyle/>
        <a:p>
          <a:endParaRPr lang="en-US"/>
        </a:p>
      </dgm:t>
    </dgm:pt>
    <dgm:pt modelId="{6FB81647-B7A6-421A-8843-74401DDF7CD3}">
      <dgm:prSet/>
      <dgm:spPr/>
      <dgm:t>
        <a:bodyPr/>
        <a:lstStyle/>
        <a:p>
          <a:pPr>
            <a:defRPr b="1"/>
          </a:pPr>
          <a:r>
            <a:rPr lang="en-US"/>
            <a:t>17 Mar.</a:t>
          </a:r>
        </a:p>
      </dgm:t>
    </dgm:pt>
    <dgm:pt modelId="{B61BCD5B-E7FF-4A98-8B7A-8EAAC276A400}" type="parTrans" cxnId="{C3E73C1F-684C-45BA-9F88-56F488E9E2A1}">
      <dgm:prSet/>
      <dgm:spPr/>
      <dgm:t>
        <a:bodyPr/>
        <a:lstStyle/>
        <a:p>
          <a:endParaRPr lang="en-US"/>
        </a:p>
      </dgm:t>
    </dgm:pt>
    <dgm:pt modelId="{4756B0FC-232A-45BB-9702-671358CC4CCB}" type="sibTrans" cxnId="{C3E73C1F-684C-45BA-9F88-56F488E9E2A1}">
      <dgm:prSet/>
      <dgm:spPr/>
      <dgm:t>
        <a:bodyPr/>
        <a:lstStyle/>
        <a:p>
          <a:endParaRPr lang="en-US"/>
        </a:p>
      </dgm:t>
    </dgm:pt>
    <dgm:pt modelId="{1C0C3FAB-14C8-4AAA-9893-6EA28BEC9E02}">
      <dgm:prSet/>
      <dgm:spPr/>
      <dgm:t>
        <a:bodyPr/>
        <a:lstStyle/>
        <a:p>
          <a:r>
            <a:rPr lang="en-US"/>
            <a:t>Chancellor announces £330bn in loan guarantees for businesses</a:t>
          </a:r>
        </a:p>
      </dgm:t>
    </dgm:pt>
    <dgm:pt modelId="{5FAC7417-EFD3-433B-8AA2-4E9409A070B2}" type="parTrans" cxnId="{2494DDCE-B821-494D-A345-9378D4BC5D86}">
      <dgm:prSet/>
      <dgm:spPr/>
      <dgm:t>
        <a:bodyPr/>
        <a:lstStyle/>
        <a:p>
          <a:endParaRPr lang="en-US"/>
        </a:p>
      </dgm:t>
    </dgm:pt>
    <dgm:pt modelId="{2DD0BB2B-91FA-4651-B8F3-FF601EF56770}" type="sibTrans" cxnId="{2494DDCE-B821-494D-A345-9378D4BC5D86}">
      <dgm:prSet/>
      <dgm:spPr/>
      <dgm:t>
        <a:bodyPr/>
        <a:lstStyle/>
        <a:p>
          <a:endParaRPr lang="en-US"/>
        </a:p>
      </dgm:t>
    </dgm:pt>
    <dgm:pt modelId="{B61D481E-C705-4916-A489-163E0A97B6EA}">
      <dgm:prSet/>
      <dgm:spPr/>
      <dgm:t>
        <a:bodyPr/>
        <a:lstStyle/>
        <a:p>
          <a:pPr>
            <a:defRPr b="1"/>
          </a:pPr>
          <a:r>
            <a:rPr lang="en-US"/>
            <a:t>18 Mar.</a:t>
          </a:r>
        </a:p>
      </dgm:t>
    </dgm:pt>
    <dgm:pt modelId="{F55483F0-DA20-4FC7-B72A-51DAC37774F0}" type="parTrans" cxnId="{2EDB3891-3CD5-4F03-BADD-C1A19B5746C9}">
      <dgm:prSet/>
      <dgm:spPr/>
      <dgm:t>
        <a:bodyPr/>
        <a:lstStyle/>
        <a:p>
          <a:endParaRPr lang="en-US"/>
        </a:p>
      </dgm:t>
    </dgm:pt>
    <dgm:pt modelId="{4C96263E-4497-476A-A098-8EEA6EABE91A}" type="sibTrans" cxnId="{2EDB3891-3CD5-4F03-BADD-C1A19B5746C9}">
      <dgm:prSet/>
      <dgm:spPr/>
      <dgm:t>
        <a:bodyPr/>
        <a:lstStyle/>
        <a:p>
          <a:endParaRPr lang="en-US"/>
        </a:p>
      </dgm:t>
    </dgm:pt>
    <dgm:pt modelId="{4B4F5108-102F-4E27-AFCF-6EC947B4884C}">
      <dgm:prSet/>
      <dgm:spPr/>
      <dgm:t>
        <a:bodyPr/>
        <a:lstStyle/>
        <a:p>
          <a:r>
            <a:rPr lang="en-US"/>
            <a:t>government announces school closures</a:t>
          </a:r>
        </a:p>
      </dgm:t>
    </dgm:pt>
    <dgm:pt modelId="{6D449AA7-7144-48BD-9082-3891D14C57A5}" type="parTrans" cxnId="{A2DC7E8E-89B0-47E7-8B38-FB58E95AE729}">
      <dgm:prSet/>
      <dgm:spPr/>
      <dgm:t>
        <a:bodyPr/>
        <a:lstStyle/>
        <a:p>
          <a:endParaRPr lang="en-US"/>
        </a:p>
      </dgm:t>
    </dgm:pt>
    <dgm:pt modelId="{2BB44305-1BC4-4F36-8313-3A32E4B61EEF}" type="sibTrans" cxnId="{A2DC7E8E-89B0-47E7-8B38-FB58E95AE729}">
      <dgm:prSet/>
      <dgm:spPr/>
      <dgm:t>
        <a:bodyPr/>
        <a:lstStyle/>
        <a:p>
          <a:endParaRPr lang="en-US"/>
        </a:p>
      </dgm:t>
    </dgm:pt>
    <dgm:pt modelId="{D98C930D-8C6A-4B83-97B7-B8A14BDCD574}">
      <dgm:prSet/>
      <dgm:spPr/>
      <dgm:t>
        <a:bodyPr/>
        <a:lstStyle/>
        <a:p>
          <a:pPr>
            <a:defRPr b="1"/>
          </a:pPr>
          <a:r>
            <a:rPr lang="en-US"/>
            <a:t>19 Mar.</a:t>
          </a:r>
        </a:p>
      </dgm:t>
    </dgm:pt>
    <dgm:pt modelId="{6196D6B5-26F3-440A-99E3-8A58BDC7C7F4}" type="parTrans" cxnId="{CA81025B-E907-4C04-B79F-A729A242E2FC}">
      <dgm:prSet/>
      <dgm:spPr/>
      <dgm:t>
        <a:bodyPr/>
        <a:lstStyle/>
        <a:p>
          <a:endParaRPr lang="en-US"/>
        </a:p>
      </dgm:t>
    </dgm:pt>
    <dgm:pt modelId="{C8523C60-91D3-45E6-93A6-F8899F6B5DB1}" type="sibTrans" cxnId="{CA81025B-E907-4C04-B79F-A729A242E2FC}">
      <dgm:prSet/>
      <dgm:spPr/>
      <dgm:t>
        <a:bodyPr/>
        <a:lstStyle/>
        <a:p>
          <a:endParaRPr lang="en-US"/>
        </a:p>
      </dgm:t>
    </dgm:pt>
    <dgm:pt modelId="{ABB4F98A-FD32-4D73-A3B7-F300578BE0D8}">
      <dgm:prSet/>
      <dgm:spPr/>
      <dgm:t>
        <a:bodyPr/>
        <a:lstStyle/>
        <a:p>
          <a:r>
            <a:rPr lang="en-US"/>
            <a:t>Voluntary Energy Supplier Agreement</a:t>
          </a:r>
        </a:p>
      </dgm:t>
    </dgm:pt>
    <dgm:pt modelId="{E02F0F1C-3F56-4AC4-9AAA-4DBABFCBB8F6}" type="parTrans" cxnId="{6C68126C-2633-448C-8D8D-EBA352B22C32}">
      <dgm:prSet/>
      <dgm:spPr/>
      <dgm:t>
        <a:bodyPr/>
        <a:lstStyle/>
        <a:p>
          <a:endParaRPr lang="en-US"/>
        </a:p>
      </dgm:t>
    </dgm:pt>
    <dgm:pt modelId="{0075B4B4-E47E-4CC6-B871-58E241577450}" type="sibTrans" cxnId="{6C68126C-2633-448C-8D8D-EBA352B22C32}">
      <dgm:prSet/>
      <dgm:spPr/>
      <dgm:t>
        <a:bodyPr/>
        <a:lstStyle/>
        <a:p>
          <a:endParaRPr lang="en-US"/>
        </a:p>
      </dgm:t>
    </dgm:pt>
    <dgm:pt modelId="{936D9607-1690-4173-8617-BFE033B2D098}">
      <dgm:prSet/>
      <dgm:spPr/>
      <dgm:t>
        <a:bodyPr/>
        <a:lstStyle/>
        <a:p>
          <a:pPr>
            <a:defRPr b="1"/>
          </a:pPr>
          <a:r>
            <a:rPr lang="en-US"/>
            <a:t>23 Mar.</a:t>
          </a:r>
        </a:p>
      </dgm:t>
    </dgm:pt>
    <dgm:pt modelId="{D47772F7-D7D8-440C-B64D-679A2B8B296D}" type="parTrans" cxnId="{BFA3DDD5-4670-4DB6-9A19-EB1970E81A07}">
      <dgm:prSet/>
      <dgm:spPr/>
      <dgm:t>
        <a:bodyPr/>
        <a:lstStyle/>
        <a:p>
          <a:endParaRPr lang="en-US"/>
        </a:p>
      </dgm:t>
    </dgm:pt>
    <dgm:pt modelId="{1B376A31-B278-4357-AB7B-0BE6946B91F6}" type="sibTrans" cxnId="{BFA3DDD5-4670-4DB6-9A19-EB1970E81A07}">
      <dgm:prSet/>
      <dgm:spPr/>
      <dgm:t>
        <a:bodyPr/>
        <a:lstStyle/>
        <a:p>
          <a:endParaRPr lang="en-US"/>
        </a:p>
      </dgm:t>
    </dgm:pt>
    <dgm:pt modelId="{F8F76801-8207-48BF-A692-4DDA4F3236EF}">
      <dgm:prSet/>
      <dgm:spPr/>
      <dgm:t>
        <a:bodyPr/>
        <a:lstStyle/>
        <a:p>
          <a:r>
            <a:rPr lang="en-US"/>
            <a:t>PM announces lockdown</a:t>
          </a:r>
        </a:p>
      </dgm:t>
    </dgm:pt>
    <dgm:pt modelId="{F7365578-861C-45D1-BA03-91322CA22EB9}" type="parTrans" cxnId="{5F3540A2-68FA-41C2-A982-6565BDE1AAD9}">
      <dgm:prSet/>
      <dgm:spPr/>
      <dgm:t>
        <a:bodyPr/>
        <a:lstStyle/>
        <a:p>
          <a:endParaRPr lang="en-US"/>
        </a:p>
      </dgm:t>
    </dgm:pt>
    <dgm:pt modelId="{74F067B6-9D8C-44FC-B277-0C29788E95DE}" type="sibTrans" cxnId="{5F3540A2-68FA-41C2-A982-6565BDE1AAD9}">
      <dgm:prSet/>
      <dgm:spPr/>
      <dgm:t>
        <a:bodyPr/>
        <a:lstStyle/>
        <a:p>
          <a:endParaRPr lang="en-US"/>
        </a:p>
      </dgm:t>
    </dgm:pt>
    <dgm:pt modelId="{FE9555C0-751F-497C-8D98-CFBFBD36DF09}" type="pres">
      <dgm:prSet presAssocID="{6B9BB518-5034-4473-A5CF-EE43F9DCAA5F}" presName="root" presStyleCnt="0">
        <dgm:presLayoutVars>
          <dgm:chMax/>
          <dgm:chPref/>
          <dgm:animLvl val="lvl"/>
        </dgm:presLayoutVars>
      </dgm:prSet>
      <dgm:spPr/>
    </dgm:pt>
    <dgm:pt modelId="{F83E4458-09F0-4AF1-8691-2C8ABB212990}" type="pres">
      <dgm:prSet presAssocID="{6B9BB518-5034-4473-A5CF-EE43F9DCAA5F}" presName="divider" presStyleLbl="fgAcc1" presStyleIdx="0" presStyleCnt="1"/>
      <dgm:spPr/>
    </dgm:pt>
    <dgm:pt modelId="{5BBD2CF4-34EF-4C91-A6F9-C34BAC593D91}" type="pres">
      <dgm:prSet presAssocID="{6B9BB518-5034-4473-A5CF-EE43F9DCAA5F}" presName="nodes" presStyleCnt="0">
        <dgm:presLayoutVars>
          <dgm:chMax/>
          <dgm:chPref/>
          <dgm:animLvl val="lvl"/>
        </dgm:presLayoutVars>
      </dgm:prSet>
      <dgm:spPr/>
    </dgm:pt>
    <dgm:pt modelId="{D47CC0A5-178A-4AAA-BB46-D12E0A555767}" type="pres">
      <dgm:prSet presAssocID="{D432700D-0AE9-46AA-852E-90ABA029C5D0}" presName="composite" presStyleCnt="0"/>
      <dgm:spPr/>
    </dgm:pt>
    <dgm:pt modelId="{B65240CD-2CB3-4BAD-8255-42EB8026C88F}" type="pres">
      <dgm:prSet presAssocID="{D432700D-0AE9-46AA-852E-90ABA029C5D0}" presName="L1TextContainer" presStyleLbl="alignNode1" presStyleIdx="0" presStyleCnt="8">
        <dgm:presLayoutVars>
          <dgm:chMax val="1"/>
          <dgm:chPref val="1"/>
          <dgm:bulletEnabled val="1"/>
        </dgm:presLayoutVars>
      </dgm:prSet>
      <dgm:spPr/>
    </dgm:pt>
    <dgm:pt modelId="{44408DE4-AA2C-4D21-98C6-CC1992CD1F6C}" type="pres">
      <dgm:prSet presAssocID="{D432700D-0AE9-46AA-852E-90ABA029C5D0}" presName="L2TextContainerWrapper" presStyleCnt="0">
        <dgm:presLayoutVars>
          <dgm:bulletEnabled val="1"/>
        </dgm:presLayoutVars>
      </dgm:prSet>
      <dgm:spPr/>
    </dgm:pt>
    <dgm:pt modelId="{88B35D05-2310-4821-A76C-213F13103FD7}" type="pres">
      <dgm:prSet presAssocID="{D432700D-0AE9-46AA-852E-90ABA029C5D0}" presName="L2TextContainer" presStyleLbl="bgAccFollowNode1" presStyleIdx="0" presStyleCnt="8"/>
      <dgm:spPr/>
    </dgm:pt>
    <dgm:pt modelId="{FC79355F-0ECE-4F90-B6C6-E3F13C7F70F8}" type="pres">
      <dgm:prSet presAssocID="{D432700D-0AE9-46AA-852E-90ABA029C5D0}" presName="FlexibleEmptyPlaceHolder" presStyleCnt="0"/>
      <dgm:spPr/>
    </dgm:pt>
    <dgm:pt modelId="{4C9CCBC7-9E3A-4B63-B423-261EAB125CE1}" type="pres">
      <dgm:prSet presAssocID="{D432700D-0AE9-46AA-852E-90ABA029C5D0}" presName="ConnectLine" presStyleLbl="sibTrans1D1" presStyleIdx="0" presStyleCnt="8"/>
      <dgm:spPr/>
    </dgm:pt>
    <dgm:pt modelId="{ECCA5E69-A5B0-45F0-B06F-48F3CF0478B7}" type="pres">
      <dgm:prSet presAssocID="{D432700D-0AE9-46AA-852E-90ABA029C5D0}" presName="ConnectorPoint" presStyleLbl="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F6DC5F0-9634-4295-83DD-12B5827D2D60}" type="pres">
      <dgm:prSet presAssocID="{D432700D-0AE9-46AA-852E-90ABA029C5D0}" presName="EmptyPlaceHolder" presStyleCnt="0"/>
      <dgm:spPr/>
    </dgm:pt>
    <dgm:pt modelId="{2C5E2F2C-026C-4C9B-8A2E-36472F64BA2F}" type="pres">
      <dgm:prSet presAssocID="{1EF85ABE-77FF-4985-914C-21F5AC7DC135}" presName="spaceBetweenRectangles" presStyleCnt="0"/>
      <dgm:spPr/>
    </dgm:pt>
    <dgm:pt modelId="{31E550D2-7E1A-49DF-9094-424541A9C156}" type="pres">
      <dgm:prSet presAssocID="{FCBC2D9C-F4BC-4EE0-B067-C8DFA835D025}" presName="composite" presStyleCnt="0"/>
      <dgm:spPr/>
    </dgm:pt>
    <dgm:pt modelId="{D5A3DD00-525E-4726-9323-529061693FD8}" type="pres">
      <dgm:prSet presAssocID="{FCBC2D9C-F4BC-4EE0-B067-C8DFA835D025}" presName="L1TextContainer" presStyleLbl="alignNode1" presStyleIdx="1" presStyleCnt="8">
        <dgm:presLayoutVars>
          <dgm:chMax val="1"/>
          <dgm:chPref val="1"/>
          <dgm:bulletEnabled val="1"/>
        </dgm:presLayoutVars>
      </dgm:prSet>
      <dgm:spPr/>
    </dgm:pt>
    <dgm:pt modelId="{2FFF9D4E-E3AB-4F65-A9C8-F18F842A80AB}" type="pres">
      <dgm:prSet presAssocID="{FCBC2D9C-F4BC-4EE0-B067-C8DFA835D025}" presName="L2TextContainerWrapper" presStyleCnt="0">
        <dgm:presLayoutVars>
          <dgm:bulletEnabled val="1"/>
        </dgm:presLayoutVars>
      </dgm:prSet>
      <dgm:spPr/>
    </dgm:pt>
    <dgm:pt modelId="{49C1E269-8EA8-4891-8808-ACEAA1862451}" type="pres">
      <dgm:prSet presAssocID="{FCBC2D9C-F4BC-4EE0-B067-C8DFA835D025}" presName="L2TextContainer" presStyleLbl="bgAccFollowNode1" presStyleIdx="1" presStyleCnt="8"/>
      <dgm:spPr/>
    </dgm:pt>
    <dgm:pt modelId="{6122CE8F-076A-4C41-AE16-31A31BD8CF6D}" type="pres">
      <dgm:prSet presAssocID="{FCBC2D9C-F4BC-4EE0-B067-C8DFA835D025}" presName="FlexibleEmptyPlaceHolder" presStyleCnt="0"/>
      <dgm:spPr/>
    </dgm:pt>
    <dgm:pt modelId="{63325138-D689-4492-B455-EB11CA4CC006}" type="pres">
      <dgm:prSet presAssocID="{FCBC2D9C-F4BC-4EE0-B067-C8DFA835D025}" presName="ConnectLine" presStyleLbl="sibTrans1D1" presStyleIdx="1" presStyleCnt="8"/>
      <dgm:spPr/>
    </dgm:pt>
    <dgm:pt modelId="{245B9E82-4B22-4FE6-BF21-59D60BD5F1F4}" type="pres">
      <dgm:prSet presAssocID="{FCBC2D9C-F4BC-4EE0-B067-C8DFA835D025}" presName="ConnectorPoint" presStyleLbl="node1" presStyleIdx="1" presStyleCnt="8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9E395A3-EF52-40D2-BD79-6424A13F8F54}" type="pres">
      <dgm:prSet presAssocID="{FCBC2D9C-F4BC-4EE0-B067-C8DFA835D025}" presName="EmptyPlaceHolder" presStyleCnt="0"/>
      <dgm:spPr/>
    </dgm:pt>
    <dgm:pt modelId="{23C3A9E8-E1AD-47DB-87A6-B8FE5235A0BA}" type="pres">
      <dgm:prSet presAssocID="{9FF1BC33-04E0-4B9E-B2FF-F91E28F77188}" presName="spaceBetweenRectangles" presStyleCnt="0"/>
      <dgm:spPr/>
    </dgm:pt>
    <dgm:pt modelId="{33DFEED7-D4A7-41FE-BE1C-E4F0171CDAC1}" type="pres">
      <dgm:prSet presAssocID="{2805E9F5-899D-4276-9AF1-9A43730F0DE3}" presName="composite" presStyleCnt="0"/>
      <dgm:spPr/>
    </dgm:pt>
    <dgm:pt modelId="{72E1CDC2-2734-4D32-908C-1EDF3E1134E6}" type="pres">
      <dgm:prSet presAssocID="{2805E9F5-899D-4276-9AF1-9A43730F0DE3}" presName="L1TextContainer" presStyleLbl="alignNode1" presStyleIdx="2" presStyleCnt="8">
        <dgm:presLayoutVars>
          <dgm:chMax val="1"/>
          <dgm:chPref val="1"/>
          <dgm:bulletEnabled val="1"/>
        </dgm:presLayoutVars>
      </dgm:prSet>
      <dgm:spPr/>
    </dgm:pt>
    <dgm:pt modelId="{ECC1D37B-5330-4A26-8D7F-453645860BC3}" type="pres">
      <dgm:prSet presAssocID="{2805E9F5-899D-4276-9AF1-9A43730F0DE3}" presName="L2TextContainerWrapper" presStyleCnt="0">
        <dgm:presLayoutVars>
          <dgm:bulletEnabled val="1"/>
        </dgm:presLayoutVars>
      </dgm:prSet>
      <dgm:spPr/>
    </dgm:pt>
    <dgm:pt modelId="{5AACED10-8E91-42F9-82DD-E3A2E2F59566}" type="pres">
      <dgm:prSet presAssocID="{2805E9F5-899D-4276-9AF1-9A43730F0DE3}" presName="L2TextContainer" presStyleLbl="bgAccFollowNode1" presStyleIdx="2" presStyleCnt="8"/>
      <dgm:spPr/>
    </dgm:pt>
    <dgm:pt modelId="{C65C6A11-ABB5-40DF-A008-F4ED2892F3FB}" type="pres">
      <dgm:prSet presAssocID="{2805E9F5-899D-4276-9AF1-9A43730F0DE3}" presName="FlexibleEmptyPlaceHolder" presStyleCnt="0"/>
      <dgm:spPr/>
    </dgm:pt>
    <dgm:pt modelId="{D5ECF98C-35FA-4CB0-BA15-21CD4C1F1F2D}" type="pres">
      <dgm:prSet presAssocID="{2805E9F5-899D-4276-9AF1-9A43730F0DE3}" presName="ConnectLine" presStyleLbl="sibTrans1D1" presStyleIdx="2" presStyleCnt="8"/>
      <dgm:spPr/>
    </dgm:pt>
    <dgm:pt modelId="{9BDD5DFB-BBBB-48BB-986B-6DDD04DEC4E7}" type="pres">
      <dgm:prSet presAssocID="{2805E9F5-899D-4276-9AF1-9A43730F0DE3}" presName="ConnectorPoint" presStyleLbl="node1" presStyleIdx="2" presStyleCnt="8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BFE8B6-E9E5-4DDD-84F3-718B01592BEE}" type="pres">
      <dgm:prSet presAssocID="{2805E9F5-899D-4276-9AF1-9A43730F0DE3}" presName="EmptyPlaceHolder" presStyleCnt="0"/>
      <dgm:spPr/>
    </dgm:pt>
    <dgm:pt modelId="{720A5E71-5F63-4B00-9507-506DEC7594E8}" type="pres">
      <dgm:prSet presAssocID="{5E30978C-0E44-4B91-B6B7-D4D0C81E37D8}" presName="spaceBetweenRectangles" presStyleCnt="0"/>
      <dgm:spPr/>
    </dgm:pt>
    <dgm:pt modelId="{15E6C343-ACA9-4108-8543-539B064C5967}" type="pres">
      <dgm:prSet presAssocID="{657BACE7-97FC-405E-9D5B-D20FD17FD594}" presName="composite" presStyleCnt="0"/>
      <dgm:spPr/>
    </dgm:pt>
    <dgm:pt modelId="{F9C87C05-12FF-4CEE-9D81-CFBF4EF5F21E}" type="pres">
      <dgm:prSet presAssocID="{657BACE7-97FC-405E-9D5B-D20FD17FD594}" presName="L1TextContainer" presStyleLbl="alignNode1" presStyleIdx="3" presStyleCnt="8">
        <dgm:presLayoutVars>
          <dgm:chMax val="1"/>
          <dgm:chPref val="1"/>
          <dgm:bulletEnabled val="1"/>
        </dgm:presLayoutVars>
      </dgm:prSet>
      <dgm:spPr/>
    </dgm:pt>
    <dgm:pt modelId="{D3130B61-5ABF-487B-A4A9-D2320AD83030}" type="pres">
      <dgm:prSet presAssocID="{657BACE7-97FC-405E-9D5B-D20FD17FD594}" presName="L2TextContainerWrapper" presStyleCnt="0">
        <dgm:presLayoutVars>
          <dgm:bulletEnabled val="1"/>
        </dgm:presLayoutVars>
      </dgm:prSet>
      <dgm:spPr/>
    </dgm:pt>
    <dgm:pt modelId="{9F17B609-A77C-4E50-8576-AA9C2A8079C1}" type="pres">
      <dgm:prSet presAssocID="{657BACE7-97FC-405E-9D5B-D20FD17FD594}" presName="L2TextContainer" presStyleLbl="bgAccFollowNode1" presStyleIdx="3" presStyleCnt="8"/>
      <dgm:spPr/>
    </dgm:pt>
    <dgm:pt modelId="{CE5AF303-1648-4B66-A9C9-CB01E0CFF860}" type="pres">
      <dgm:prSet presAssocID="{657BACE7-97FC-405E-9D5B-D20FD17FD594}" presName="FlexibleEmptyPlaceHolder" presStyleCnt="0"/>
      <dgm:spPr/>
    </dgm:pt>
    <dgm:pt modelId="{26AE9A37-F681-44FB-92E4-4FD8FB93EF5E}" type="pres">
      <dgm:prSet presAssocID="{657BACE7-97FC-405E-9D5B-D20FD17FD594}" presName="ConnectLine" presStyleLbl="sibTrans1D1" presStyleIdx="3" presStyleCnt="8"/>
      <dgm:spPr/>
    </dgm:pt>
    <dgm:pt modelId="{06DF129E-1823-458C-9352-C7F9924DA315}" type="pres">
      <dgm:prSet presAssocID="{657BACE7-97FC-405E-9D5B-D20FD17FD594}" presName="ConnectorPoint" presStyleLbl="node1" presStyleIdx="3" presStyleCnt="8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53B6DC5-B574-43D3-A7E7-C7D614E1A9FD}" type="pres">
      <dgm:prSet presAssocID="{657BACE7-97FC-405E-9D5B-D20FD17FD594}" presName="EmptyPlaceHolder" presStyleCnt="0"/>
      <dgm:spPr/>
    </dgm:pt>
    <dgm:pt modelId="{1D88808D-642D-4660-BF3D-20AD8493965F}" type="pres">
      <dgm:prSet presAssocID="{0EAB9E29-8A7B-41BE-B351-26218CE60984}" presName="spaceBetweenRectangles" presStyleCnt="0"/>
      <dgm:spPr/>
    </dgm:pt>
    <dgm:pt modelId="{A11A5EA4-A9FA-4C1E-9582-AE9C84344C80}" type="pres">
      <dgm:prSet presAssocID="{6FB81647-B7A6-421A-8843-74401DDF7CD3}" presName="composite" presStyleCnt="0"/>
      <dgm:spPr/>
    </dgm:pt>
    <dgm:pt modelId="{97ACA098-6078-4BE3-92C9-7457EA0FBC21}" type="pres">
      <dgm:prSet presAssocID="{6FB81647-B7A6-421A-8843-74401DDF7CD3}" presName="L1TextContainer" presStyleLbl="alignNode1" presStyleIdx="4" presStyleCnt="8">
        <dgm:presLayoutVars>
          <dgm:chMax val="1"/>
          <dgm:chPref val="1"/>
          <dgm:bulletEnabled val="1"/>
        </dgm:presLayoutVars>
      </dgm:prSet>
      <dgm:spPr/>
    </dgm:pt>
    <dgm:pt modelId="{DD76FFC9-DA8D-42F7-A097-1F637B42CA2C}" type="pres">
      <dgm:prSet presAssocID="{6FB81647-B7A6-421A-8843-74401DDF7CD3}" presName="L2TextContainerWrapper" presStyleCnt="0">
        <dgm:presLayoutVars>
          <dgm:bulletEnabled val="1"/>
        </dgm:presLayoutVars>
      </dgm:prSet>
      <dgm:spPr/>
    </dgm:pt>
    <dgm:pt modelId="{433A4A0E-5ABD-4B8C-A1C6-668AB73707D2}" type="pres">
      <dgm:prSet presAssocID="{6FB81647-B7A6-421A-8843-74401DDF7CD3}" presName="L2TextContainer" presStyleLbl="bgAccFollowNode1" presStyleIdx="4" presStyleCnt="8"/>
      <dgm:spPr/>
    </dgm:pt>
    <dgm:pt modelId="{0ED4ED37-AEF8-4C99-9C2F-51E5EE41B681}" type="pres">
      <dgm:prSet presAssocID="{6FB81647-B7A6-421A-8843-74401DDF7CD3}" presName="FlexibleEmptyPlaceHolder" presStyleCnt="0"/>
      <dgm:spPr/>
    </dgm:pt>
    <dgm:pt modelId="{66CB5E30-4EB6-4F4D-8C6D-A55345B7BD70}" type="pres">
      <dgm:prSet presAssocID="{6FB81647-B7A6-421A-8843-74401DDF7CD3}" presName="ConnectLine" presStyleLbl="sibTrans1D1" presStyleIdx="4" presStyleCnt="8"/>
      <dgm:spPr/>
    </dgm:pt>
    <dgm:pt modelId="{E05DB58B-2478-4A38-A110-CC493BE2942F}" type="pres">
      <dgm:prSet presAssocID="{6FB81647-B7A6-421A-8843-74401DDF7CD3}" presName="ConnectorPoint" presStyleLbl="node1" presStyleIdx="4" presStyleCnt="8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9C6B4B4-4E1F-4379-87BA-E598633AE154}" type="pres">
      <dgm:prSet presAssocID="{6FB81647-B7A6-421A-8843-74401DDF7CD3}" presName="EmptyPlaceHolder" presStyleCnt="0"/>
      <dgm:spPr/>
    </dgm:pt>
    <dgm:pt modelId="{E9EFFB0C-8079-442E-BBB0-B5EA96CCCB97}" type="pres">
      <dgm:prSet presAssocID="{4756B0FC-232A-45BB-9702-671358CC4CCB}" presName="spaceBetweenRectangles" presStyleCnt="0"/>
      <dgm:spPr/>
    </dgm:pt>
    <dgm:pt modelId="{2A60C480-A61F-4AFA-B31B-895C98FF72D0}" type="pres">
      <dgm:prSet presAssocID="{B61D481E-C705-4916-A489-163E0A97B6EA}" presName="composite" presStyleCnt="0"/>
      <dgm:spPr/>
    </dgm:pt>
    <dgm:pt modelId="{1245C3BE-027E-4044-B424-92B3C3853FE1}" type="pres">
      <dgm:prSet presAssocID="{B61D481E-C705-4916-A489-163E0A97B6EA}" presName="L1TextContainer" presStyleLbl="alignNode1" presStyleIdx="5" presStyleCnt="8">
        <dgm:presLayoutVars>
          <dgm:chMax val="1"/>
          <dgm:chPref val="1"/>
          <dgm:bulletEnabled val="1"/>
        </dgm:presLayoutVars>
      </dgm:prSet>
      <dgm:spPr/>
    </dgm:pt>
    <dgm:pt modelId="{9CD50DED-08EE-4672-8E9D-29157BBAF6D0}" type="pres">
      <dgm:prSet presAssocID="{B61D481E-C705-4916-A489-163E0A97B6EA}" presName="L2TextContainerWrapper" presStyleCnt="0">
        <dgm:presLayoutVars>
          <dgm:bulletEnabled val="1"/>
        </dgm:presLayoutVars>
      </dgm:prSet>
      <dgm:spPr/>
    </dgm:pt>
    <dgm:pt modelId="{936DB600-D5BB-4196-8B87-CFE724A8C03B}" type="pres">
      <dgm:prSet presAssocID="{B61D481E-C705-4916-A489-163E0A97B6EA}" presName="L2TextContainer" presStyleLbl="bgAccFollowNode1" presStyleIdx="5" presStyleCnt="8"/>
      <dgm:spPr/>
    </dgm:pt>
    <dgm:pt modelId="{AB694C1D-27F2-4F6B-8223-1435303F1B64}" type="pres">
      <dgm:prSet presAssocID="{B61D481E-C705-4916-A489-163E0A97B6EA}" presName="FlexibleEmptyPlaceHolder" presStyleCnt="0"/>
      <dgm:spPr/>
    </dgm:pt>
    <dgm:pt modelId="{BC9AA85B-AD99-4F60-96CE-B3BC93B00A69}" type="pres">
      <dgm:prSet presAssocID="{B61D481E-C705-4916-A489-163E0A97B6EA}" presName="ConnectLine" presStyleLbl="sibTrans1D1" presStyleIdx="5" presStyleCnt="8"/>
      <dgm:spPr/>
    </dgm:pt>
    <dgm:pt modelId="{AEDA6202-9C79-4557-83EF-095B9DD27A0A}" type="pres">
      <dgm:prSet presAssocID="{B61D481E-C705-4916-A489-163E0A97B6EA}" presName="ConnectorPoint" presStyleLbl="node1" presStyleIdx="5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369E07D-2381-431A-AD1B-3A179B372210}" type="pres">
      <dgm:prSet presAssocID="{B61D481E-C705-4916-A489-163E0A97B6EA}" presName="EmptyPlaceHolder" presStyleCnt="0"/>
      <dgm:spPr/>
    </dgm:pt>
    <dgm:pt modelId="{E55CEB75-BCE5-4254-8BD8-7C65EAFD5BA1}" type="pres">
      <dgm:prSet presAssocID="{4C96263E-4497-476A-A098-8EEA6EABE91A}" presName="spaceBetweenRectangles" presStyleCnt="0"/>
      <dgm:spPr/>
    </dgm:pt>
    <dgm:pt modelId="{55C899F6-8958-4CEE-B885-6F320E002FFF}" type="pres">
      <dgm:prSet presAssocID="{D98C930D-8C6A-4B83-97B7-B8A14BDCD574}" presName="composite" presStyleCnt="0"/>
      <dgm:spPr/>
    </dgm:pt>
    <dgm:pt modelId="{9C6DB03D-9C18-4CF4-A8C8-85CF04CB58BB}" type="pres">
      <dgm:prSet presAssocID="{D98C930D-8C6A-4B83-97B7-B8A14BDCD574}" presName="L1TextContainer" presStyleLbl="alignNode1" presStyleIdx="6" presStyleCnt="8">
        <dgm:presLayoutVars>
          <dgm:chMax val="1"/>
          <dgm:chPref val="1"/>
          <dgm:bulletEnabled val="1"/>
        </dgm:presLayoutVars>
      </dgm:prSet>
      <dgm:spPr/>
    </dgm:pt>
    <dgm:pt modelId="{C85A6E0C-31A4-4163-BB74-BCE5F632A371}" type="pres">
      <dgm:prSet presAssocID="{D98C930D-8C6A-4B83-97B7-B8A14BDCD574}" presName="L2TextContainerWrapper" presStyleCnt="0">
        <dgm:presLayoutVars>
          <dgm:bulletEnabled val="1"/>
        </dgm:presLayoutVars>
      </dgm:prSet>
      <dgm:spPr/>
    </dgm:pt>
    <dgm:pt modelId="{A6068C20-0590-4C09-B4AC-DF0B098E8FD7}" type="pres">
      <dgm:prSet presAssocID="{D98C930D-8C6A-4B83-97B7-B8A14BDCD574}" presName="L2TextContainer" presStyleLbl="bgAccFollowNode1" presStyleIdx="6" presStyleCnt="8"/>
      <dgm:spPr/>
    </dgm:pt>
    <dgm:pt modelId="{27F6D898-8195-4AE2-A09D-FED950407992}" type="pres">
      <dgm:prSet presAssocID="{D98C930D-8C6A-4B83-97B7-B8A14BDCD574}" presName="FlexibleEmptyPlaceHolder" presStyleCnt="0"/>
      <dgm:spPr/>
    </dgm:pt>
    <dgm:pt modelId="{D50EBA1C-216A-4151-9D05-C96DA44329E4}" type="pres">
      <dgm:prSet presAssocID="{D98C930D-8C6A-4B83-97B7-B8A14BDCD574}" presName="ConnectLine" presStyleLbl="sibTrans1D1" presStyleIdx="6" presStyleCnt="8"/>
      <dgm:spPr/>
    </dgm:pt>
    <dgm:pt modelId="{FCEACDF6-433A-4958-9C32-5C950261BE00}" type="pres">
      <dgm:prSet presAssocID="{D98C930D-8C6A-4B83-97B7-B8A14BDCD574}" presName="ConnectorPoint" presStyleLbl="node1" presStyleIdx="6" presStyleCnt="8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91A9BEC-502E-47A4-9797-D4FAC05E19D9}" type="pres">
      <dgm:prSet presAssocID="{D98C930D-8C6A-4B83-97B7-B8A14BDCD574}" presName="EmptyPlaceHolder" presStyleCnt="0"/>
      <dgm:spPr/>
    </dgm:pt>
    <dgm:pt modelId="{7D987273-6A62-4FE1-B450-13AAC6F664BF}" type="pres">
      <dgm:prSet presAssocID="{C8523C60-91D3-45E6-93A6-F8899F6B5DB1}" presName="spaceBetweenRectangles" presStyleCnt="0"/>
      <dgm:spPr/>
    </dgm:pt>
    <dgm:pt modelId="{124FFC92-E261-4DA6-A592-64304C1A7A19}" type="pres">
      <dgm:prSet presAssocID="{936D9607-1690-4173-8617-BFE033B2D098}" presName="composite" presStyleCnt="0"/>
      <dgm:spPr/>
    </dgm:pt>
    <dgm:pt modelId="{BD33ADFD-4B67-4BB5-89A2-DA9CA470A2A9}" type="pres">
      <dgm:prSet presAssocID="{936D9607-1690-4173-8617-BFE033B2D098}" presName="L1TextContainer" presStyleLbl="alignNode1" presStyleIdx="7" presStyleCnt="8">
        <dgm:presLayoutVars>
          <dgm:chMax val="1"/>
          <dgm:chPref val="1"/>
          <dgm:bulletEnabled val="1"/>
        </dgm:presLayoutVars>
      </dgm:prSet>
      <dgm:spPr/>
    </dgm:pt>
    <dgm:pt modelId="{749979BF-66F9-455B-8877-8CF905DA0E0D}" type="pres">
      <dgm:prSet presAssocID="{936D9607-1690-4173-8617-BFE033B2D098}" presName="L2TextContainerWrapper" presStyleCnt="0">
        <dgm:presLayoutVars>
          <dgm:bulletEnabled val="1"/>
        </dgm:presLayoutVars>
      </dgm:prSet>
      <dgm:spPr/>
    </dgm:pt>
    <dgm:pt modelId="{A8B2DD01-2348-4E7C-B96E-43E764CAA0DA}" type="pres">
      <dgm:prSet presAssocID="{936D9607-1690-4173-8617-BFE033B2D098}" presName="L2TextContainer" presStyleLbl="bgAccFollowNode1" presStyleIdx="7" presStyleCnt="8"/>
      <dgm:spPr/>
    </dgm:pt>
    <dgm:pt modelId="{4BC6967C-87F0-4CB3-9C5D-ADE7C45471B5}" type="pres">
      <dgm:prSet presAssocID="{936D9607-1690-4173-8617-BFE033B2D098}" presName="FlexibleEmptyPlaceHolder" presStyleCnt="0"/>
      <dgm:spPr/>
    </dgm:pt>
    <dgm:pt modelId="{DD09960D-775B-487E-9FB6-56E971BF1842}" type="pres">
      <dgm:prSet presAssocID="{936D9607-1690-4173-8617-BFE033B2D098}" presName="ConnectLine" presStyleLbl="sibTrans1D1" presStyleIdx="7" presStyleCnt="8"/>
      <dgm:spPr/>
    </dgm:pt>
    <dgm:pt modelId="{21E4149F-48C6-4EB3-BDAB-938A66BE2727}" type="pres">
      <dgm:prSet presAssocID="{936D9607-1690-4173-8617-BFE033B2D098}" presName="ConnectorPoint" presStyleLbl="node1" presStyleIdx="7" presStyleCnt="8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F2F6DD-19AD-4FB2-A0B0-5F63BBBA9DD2}" type="pres">
      <dgm:prSet presAssocID="{936D9607-1690-4173-8617-BFE033B2D098}" presName="EmptyPlaceHolder" presStyleCnt="0"/>
      <dgm:spPr/>
    </dgm:pt>
  </dgm:ptLst>
  <dgm:cxnLst>
    <dgm:cxn modelId="{AFE98701-7861-4E59-9EDD-13EB98A19607}" type="presOf" srcId="{4B4F5108-102F-4E27-AFCF-6EC947B4884C}" destId="{936DB600-D5BB-4196-8B87-CFE724A8C03B}" srcOrd="0" destOrd="0" presId="urn:microsoft.com/office/officeart/2017/3/layout/HorizontalLabelsTimeline"/>
    <dgm:cxn modelId="{42F3B312-886E-4CDD-B50A-EB730E20E7DA}" type="presOf" srcId="{F8F76801-8207-48BF-A692-4DDA4F3236EF}" destId="{A8B2DD01-2348-4E7C-B96E-43E764CAA0DA}" srcOrd="0" destOrd="0" presId="urn:microsoft.com/office/officeart/2017/3/layout/HorizontalLabelsTimeline"/>
    <dgm:cxn modelId="{C3E73C1F-684C-45BA-9F88-56F488E9E2A1}" srcId="{6B9BB518-5034-4473-A5CF-EE43F9DCAA5F}" destId="{6FB81647-B7A6-421A-8843-74401DDF7CD3}" srcOrd="4" destOrd="0" parTransId="{B61BCD5B-E7FF-4A98-8B7A-8EAAC276A400}" sibTransId="{4756B0FC-232A-45BB-9702-671358CC4CCB}"/>
    <dgm:cxn modelId="{EE3EB51F-3BDE-4476-976D-08F0B0F072D2}" type="presOf" srcId="{D432700D-0AE9-46AA-852E-90ABA029C5D0}" destId="{B65240CD-2CB3-4BAD-8255-42EB8026C88F}" srcOrd="0" destOrd="0" presId="urn:microsoft.com/office/officeart/2017/3/layout/HorizontalLabelsTimeline"/>
    <dgm:cxn modelId="{CB44E321-EA24-4126-9BF3-35EFF7072598}" type="presOf" srcId="{6D385158-76C4-4979-8488-BDAD91BB4F29}" destId="{49C1E269-8EA8-4891-8808-ACEAA1862451}" srcOrd="0" destOrd="0" presId="urn:microsoft.com/office/officeart/2017/3/layout/HorizontalLabelsTimeline"/>
    <dgm:cxn modelId="{FD5D412A-EFFD-4114-8A34-3D4F4F7BD76C}" type="presOf" srcId="{6FB81647-B7A6-421A-8843-74401DDF7CD3}" destId="{97ACA098-6078-4BE3-92C9-7457EA0FBC21}" srcOrd="0" destOrd="0" presId="urn:microsoft.com/office/officeart/2017/3/layout/HorizontalLabelsTimeline"/>
    <dgm:cxn modelId="{A9C59D2D-B1C4-4B11-ACC0-7CE8B5CCA7FC}" type="presOf" srcId="{B88BF0BF-F68A-492E-91C5-F80C1E256A59}" destId="{88B35D05-2310-4821-A76C-213F13103FD7}" srcOrd="0" destOrd="0" presId="urn:microsoft.com/office/officeart/2017/3/layout/HorizontalLabelsTimeline"/>
    <dgm:cxn modelId="{4A7E942E-EEFD-48F1-B5D8-9E9333848C0A}" type="presOf" srcId="{2805E9F5-899D-4276-9AF1-9A43730F0DE3}" destId="{72E1CDC2-2734-4D32-908C-1EDF3E1134E6}" srcOrd="0" destOrd="0" presId="urn:microsoft.com/office/officeart/2017/3/layout/HorizontalLabelsTimeline"/>
    <dgm:cxn modelId="{58620432-27C0-4D52-97D0-F592918E2188}" type="presOf" srcId="{B61D481E-C705-4916-A489-163E0A97B6EA}" destId="{1245C3BE-027E-4044-B424-92B3C3853FE1}" srcOrd="0" destOrd="0" presId="urn:microsoft.com/office/officeart/2017/3/layout/HorizontalLabelsTimeline"/>
    <dgm:cxn modelId="{DF3C1239-6BD6-4836-8E4F-3BAB9B29365D}" type="presOf" srcId="{657BACE7-97FC-405E-9D5B-D20FD17FD594}" destId="{F9C87C05-12FF-4CEE-9D81-CFBF4EF5F21E}" srcOrd="0" destOrd="0" presId="urn:microsoft.com/office/officeart/2017/3/layout/HorizontalLabelsTimeline"/>
    <dgm:cxn modelId="{CA81025B-E907-4C04-B79F-A729A242E2FC}" srcId="{6B9BB518-5034-4473-A5CF-EE43F9DCAA5F}" destId="{D98C930D-8C6A-4B83-97B7-B8A14BDCD574}" srcOrd="6" destOrd="0" parTransId="{6196D6B5-26F3-440A-99E3-8A58BDC7C7F4}" sibTransId="{C8523C60-91D3-45E6-93A6-F8899F6B5DB1}"/>
    <dgm:cxn modelId="{69E55C43-F429-4343-930F-93B4BE354CA7}" type="presOf" srcId="{6B9BB518-5034-4473-A5CF-EE43F9DCAA5F}" destId="{FE9555C0-751F-497C-8D98-CFBFBD36DF09}" srcOrd="0" destOrd="0" presId="urn:microsoft.com/office/officeart/2017/3/layout/HorizontalLabelsTimeline"/>
    <dgm:cxn modelId="{FACFBB43-1C61-40F2-AEE1-C7E20C793A13}" srcId="{D432700D-0AE9-46AA-852E-90ABA029C5D0}" destId="{B88BF0BF-F68A-492E-91C5-F80C1E256A59}" srcOrd="0" destOrd="0" parTransId="{FD533F3B-483F-4747-8F22-89B5AE24DD58}" sibTransId="{E5571723-16CA-43DE-BC57-3E5444C315AB}"/>
    <dgm:cxn modelId="{989D4266-5C3C-40FD-B88D-05FF448BE741}" srcId="{6B9BB518-5034-4473-A5CF-EE43F9DCAA5F}" destId="{FCBC2D9C-F4BC-4EE0-B067-C8DFA835D025}" srcOrd="1" destOrd="0" parTransId="{BA7896B8-FCAE-4903-8EFB-7BF80C77B95F}" sibTransId="{9FF1BC33-04E0-4B9E-B2FF-F91E28F77188}"/>
    <dgm:cxn modelId="{1D30E967-966F-45B8-87CA-C1E7EA2FA196}" srcId="{2805E9F5-899D-4276-9AF1-9A43730F0DE3}" destId="{EA6C537B-927E-43C6-B55F-AB2BCF2F0A0C}" srcOrd="0" destOrd="0" parTransId="{B6C0BB3A-AF05-432A-8D8A-1F34C1D901DE}" sibTransId="{4000B5A3-18E5-4413-B0DD-6569C580E595}"/>
    <dgm:cxn modelId="{226D2849-27BA-4D81-8018-BFB4BF8BD70E}" type="presOf" srcId="{EA6C537B-927E-43C6-B55F-AB2BCF2F0A0C}" destId="{5AACED10-8E91-42F9-82DD-E3A2E2F59566}" srcOrd="0" destOrd="0" presId="urn:microsoft.com/office/officeart/2017/3/layout/HorizontalLabelsTimeline"/>
    <dgm:cxn modelId="{6C68126C-2633-448C-8D8D-EBA352B22C32}" srcId="{D98C930D-8C6A-4B83-97B7-B8A14BDCD574}" destId="{ABB4F98A-FD32-4D73-A3B7-F300578BE0D8}" srcOrd="0" destOrd="0" parTransId="{E02F0F1C-3F56-4AC4-9AAA-4DBABFCBB8F6}" sibTransId="{0075B4B4-E47E-4CC6-B871-58E241577450}"/>
    <dgm:cxn modelId="{E362676F-E820-41C2-8456-5BF7BFB8DE81}" srcId="{657BACE7-97FC-405E-9D5B-D20FD17FD594}" destId="{4D1200F0-87F3-425D-AEDA-0AB1DB02486C}" srcOrd="0" destOrd="0" parTransId="{FCE9CBE1-B68F-43FC-9F29-909512ED918A}" sibTransId="{CEF8FB74-58DD-42B7-8CFF-BFFC8AEE936B}"/>
    <dgm:cxn modelId="{7CFE4F51-6168-49E1-A5F7-8CEB3251EF4F}" srcId="{FCBC2D9C-F4BC-4EE0-B067-C8DFA835D025}" destId="{6D385158-76C4-4979-8488-BDAD91BB4F29}" srcOrd="0" destOrd="0" parTransId="{B683764D-B3EA-429F-BCB1-512DC78F2E3C}" sibTransId="{B96E0669-E815-444B-8CBC-2F076733AD4B}"/>
    <dgm:cxn modelId="{98AFAF7E-3A61-4C60-BC8E-B37F2CCAC36F}" type="presOf" srcId="{ABB4F98A-FD32-4D73-A3B7-F300578BE0D8}" destId="{A6068C20-0590-4C09-B4AC-DF0B098E8FD7}" srcOrd="0" destOrd="0" presId="urn:microsoft.com/office/officeart/2017/3/layout/HorizontalLabelsTimeline"/>
    <dgm:cxn modelId="{FF993885-2167-446D-89AA-F0B4BCA59201}" srcId="{6B9BB518-5034-4473-A5CF-EE43F9DCAA5F}" destId="{D432700D-0AE9-46AA-852E-90ABA029C5D0}" srcOrd="0" destOrd="0" parTransId="{3D7F572B-7A70-4A8D-BE37-E52C0564A001}" sibTransId="{1EF85ABE-77FF-4985-914C-21F5AC7DC135}"/>
    <dgm:cxn modelId="{5EE7488D-8091-4D5B-BFD1-6AF8D0F17A24}" srcId="{6B9BB518-5034-4473-A5CF-EE43F9DCAA5F}" destId="{657BACE7-97FC-405E-9D5B-D20FD17FD594}" srcOrd="3" destOrd="0" parTransId="{D14E6238-87B1-4F37-A34F-87189EEEB742}" sibTransId="{0EAB9E29-8A7B-41BE-B351-26218CE60984}"/>
    <dgm:cxn modelId="{A2DC7E8E-89B0-47E7-8B38-FB58E95AE729}" srcId="{B61D481E-C705-4916-A489-163E0A97B6EA}" destId="{4B4F5108-102F-4E27-AFCF-6EC947B4884C}" srcOrd="0" destOrd="0" parTransId="{6D449AA7-7144-48BD-9082-3891D14C57A5}" sibTransId="{2BB44305-1BC4-4F36-8313-3A32E4B61EEF}"/>
    <dgm:cxn modelId="{2EDB3891-3CD5-4F03-BADD-C1A19B5746C9}" srcId="{6B9BB518-5034-4473-A5CF-EE43F9DCAA5F}" destId="{B61D481E-C705-4916-A489-163E0A97B6EA}" srcOrd="5" destOrd="0" parTransId="{F55483F0-DA20-4FC7-B72A-51DAC37774F0}" sibTransId="{4C96263E-4497-476A-A098-8EEA6EABE91A}"/>
    <dgm:cxn modelId="{5F3540A2-68FA-41C2-A982-6565BDE1AAD9}" srcId="{936D9607-1690-4173-8617-BFE033B2D098}" destId="{F8F76801-8207-48BF-A692-4DDA4F3236EF}" srcOrd="0" destOrd="0" parTransId="{F7365578-861C-45D1-BA03-91322CA22EB9}" sibTransId="{74F067B6-9D8C-44FC-B277-0C29788E95DE}"/>
    <dgm:cxn modelId="{1DE63EB9-064E-456C-A0B7-94F1CEE04B66}" type="presOf" srcId="{4D1200F0-87F3-425D-AEDA-0AB1DB02486C}" destId="{9F17B609-A77C-4E50-8576-AA9C2A8079C1}" srcOrd="0" destOrd="0" presId="urn:microsoft.com/office/officeart/2017/3/layout/HorizontalLabelsTimeline"/>
    <dgm:cxn modelId="{F0ADE5BD-1405-47FC-9261-C4B6921D3867}" type="presOf" srcId="{936D9607-1690-4173-8617-BFE033B2D098}" destId="{BD33ADFD-4B67-4BB5-89A2-DA9CA470A2A9}" srcOrd="0" destOrd="0" presId="urn:microsoft.com/office/officeart/2017/3/layout/HorizontalLabelsTimeline"/>
    <dgm:cxn modelId="{210D69C3-4D9C-4110-BEF6-563DF32A695B}" srcId="{6B9BB518-5034-4473-A5CF-EE43F9DCAA5F}" destId="{2805E9F5-899D-4276-9AF1-9A43730F0DE3}" srcOrd="2" destOrd="0" parTransId="{73E6B074-A838-4443-B7F6-BB4286EBCB82}" sibTransId="{5E30978C-0E44-4B91-B6B7-D4D0C81E37D8}"/>
    <dgm:cxn modelId="{2494DDCE-B821-494D-A345-9378D4BC5D86}" srcId="{6FB81647-B7A6-421A-8843-74401DDF7CD3}" destId="{1C0C3FAB-14C8-4AAA-9893-6EA28BEC9E02}" srcOrd="0" destOrd="0" parTransId="{5FAC7417-EFD3-433B-8AA2-4E9409A070B2}" sibTransId="{2DD0BB2B-91FA-4651-B8F3-FF601EF56770}"/>
    <dgm:cxn modelId="{69678ED4-C03B-48AD-B01B-9E5FFBBCA492}" type="presOf" srcId="{1C0C3FAB-14C8-4AAA-9893-6EA28BEC9E02}" destId="{433A4A0E-5ABD-4B8C-A1C6-668AB73707D2}" srcOrd="0" destOrd="0" presId="urn:microsoft.com/office/officeart/2017/3/layout/HorizontalLabelsTimeline"/>
    <dgm:cxn modelId="{BFA3DDD5-4670-4DB6-9A19-EB1970E81A07}" srcId="{6B9BB518-5034-4473-A5CF-EE43F9DCAA5F}" destId="{936D9607-1690-4173-8617-BFE033B2D098}" srcOrd="7" destOrd="0" parTransId="{D47772F7-D7D8-440C-B64D-679A2B8B296D}" sibTransId="{1B376A31-B278-4357-AB7B-0BE6946B91F6}"/>
    <dgm:cxn modelId="{EC4354F5-640C-40FC-BE53-C4EEB5AF98CF}" type="presOf" srcId="{D98C930D-8C6A-4B83-97B7-B8A14BDCD574}" destId="{9C6DB03D-9C18-4CF4-A8C8-85CF04CB58BB}" srcOrd="0" destOrd="0" presId="urn:microsoft.com/office/officeart/2017/3/layout/HorizontalLabelsTimeline"/>
    <dgm:cxn modelId="{50ACD2FC-131A-49D0-973D-B053276E6C5E}" type="presOf" srcId="{FCBC2D9C-F4BC-4EE0-B067-C8DFA835D025}" destId="{D5A3DD00-525E-4726-9323-529061693FD8}" srcOrd="0" destOrd="0" presId="urn:microsoft.com/office/officeart/2017/3/layout/HorizontalLabelsTimeline"/>
    <dgm:cxn modelId="{0796BB3B-526F-4195-B361-25B51CBAFBC8}" type="presParOf" srcId="{FE9555C0-751F-497C-8D98-CFBFBD36DF09}" destId="{F83E4458-09F0-4AF1-8691-2C8ABB212990}" srcOrd="0" destOrd="0" presId="urn:microsoft.com/office/officeart/2017/3/layout/HorizontalLabelsTimeline"/>
    <dgm:cxn modelId="{D84A0406-A1A1-4441-A6E4-9D38D80965A7}" type="presParOf" srcId="{FE9555C0-751F-497C-8D98-CFBFBD36DF09}" destId="{5BBD2CF4-34EF-4C91-A6F9-C34BAC593D91}" srcOrd="1" destOrd="0" presId="urn:microsoft.com/office/officeart/2017/3/layout/HorizontalLabelsTimeline"/>
    <dgm:cxn modelId="{3B4B9E6D-BDE4-48D6-876E-20AEDBBC4359}" type="presParOf" srcId="{5BBD2CF4-34EF-4C91-A6F9-C34BAC593D91}" destId="{D47CC0A5-178A-4AAA-BB46-D12E0A555767}" srcOrd="0" destOrd="0" presId="urn:microsoft.com/office/officeart/2017/3/layout/HorizontalLabelsTimeline"/>
    <dgm:cxn modelId="{42259E89-139D-4933-B770-1E887B841CBD}" type="presParOf" srcId="{D47CC0A5-178A-4AAA-BB46-D12E0A555767}" destId="{B65240CD-2CB3-4BAD-8255-42EB8026C88F}" srcOrd="0" destOrd="0" presId="urn:microsoft.com/office/officeart/2017/3/layout/HorizontalLabelsTimeline"/>
    <dgm:cxn modelId="{087EEF11-FDA1-49A7-A4FD-2686F46E1F60}" type="presParOf" srcId="{D47CC0A5-178A-4AAA-BB46-D12E0A555767}" destId="{44408DE4-AA2C-4D21-98C6-CC1992CD1F6C}" srcOrd="1" destOrd="0" presId="urn:microsoft.com/office/officeart/2017/3/layout/HorizontalLabelsTimeline"/>
    <dgm:cxn modelId="{7FB77174-5EB3-4267-8552-018A3C8035C3}" type="presParOf" srcId="{44408DE4-AA2C-4D21-98C6-CC1992CD1F6C}" destId="{88B35D05-2310-4821-A76C-213F13103FD7}" srcOrd="0" destOrd="0" presId="urn:microsoft.com/office/officeart/2017/3/layout/HorizontalLabelsTimeline"/>
    <dgm:cxn modelId="{4D59CFAA-7986-4BD9-9DBC-04B61F6F6971}" type="presParOf" srcId="{44408DE4-AA2C-4D21-98C6-CC1992CD1F6C}" destId="{FC79355F-0ECE-4F90-B6C6-E3F13C7F70F8}" srcOrd="1" destOrd="0" presId="urn:microsoft.com/office/officeart/2017/3/layout/HorizontalLabelsTimeline"/>
    <dgm:cxn modelId="{EBEE68F4-4906-413C-8BCD-0AC985F4CD6F}" type="presParOf" srcId="{D47CC0A5-178A-4AAA-BB46-D12E0A555767}" destId="{4C9CCBC7-9E3A-4B63-B423-261EAB125CE1}" srcOrd="2" destOrd="0" presId="urn:microsoft.com/office/officeart/2017/3/layout/HorizontalLabelsTimeline"/>
    <dgm:cxn modelId="{B93065EA-3101-413E-85EC-FEF9DD549313}" type="presParOf" srcId="{D47CC0A5-178A-4AAA-BB46-D12E0A555767}" destId="{ECCA5E69-A5B0-45F0-B06F-48F3CF0478B7}" srcOrd="3" destOrd="0" presId="urn:microsoft.com/office/officeart/2017/3/layout/HorizontalLabelsTimeline"/>
    <dgm:cxn modelId="{8FDD2D1B-D54C-4B03-848E-AC35D7BC9061}" type="presParOf" srcId="{D47CC0A5-178A-4AAA-BB46-D12E0A555767}" destId="{1F6DC5F0-9634-4295-83DD-12B5827D2D60}" srcOrd="4" destOrd="0" presId="urn:microsoft.com/office/officeart/2017/3/layout/HorizontalLabelsTimeline"/>
    <dgm:cxn modelId="{3FE3AC77-28F4-4A4C-8C23-4B6D1CA6692F}" type="presParOf" srcId="{5BBD2CF4-34EF-4C91-A6F9-C34BAC593D91}" destId="{2C5E2F2C-026C-4C9B-8A2E-36472F64BA2F}" srcOrd="1" destOrd="0" presId="urn:microsoft.com/office/officeart/2017/3/layout/HorizontalLabelsTimeline"/>
    <dgm:cxn modelId="{C9D50980-5E13-42F0-A553-44CDABF3585B}" type="presParOf" srcId="{5BBD2CF4-34EF-4C91-A6F9-C34BAC593D91}" destId="{31E550D2-7E1A-49DF-9094-424541A9C156}" srcOrd="2" destOrd="0" presId="urn:microsoft.com/office/officeart/2017/3/layout/HorizontalLabelsTimeline"/>
    <dgm:cxn modelId="{A8BE3302-4305-49EB-A931-2C2F8C25D252}" type="presParOf" srcId="{31E550D2-7E1A-49DF-9094-424541A9C156}" destId="{D5A3DD00-525E-4726-9323-529061693FD8}" srcOrd="0" destOrd="0" presId="urn:microsoft.com/office/officeart/2017/3/layout/HorizontalLabelsTimeline"/>
    <dgm:cxn modelId="{5D366864-4C0B-4A23-94FE-3C48D89B61ED}" type="presParOf" srcId="{31E550D2-7E1A-49DF-9094-424541A9C156}" destId="{2FFF9D4E-E3AB-4F65-A9C8-F18F842A80AB}" srcOrd="1" destOrd="0" presId="urn:microsoft.com/office/officeart/2017/3/layout/HorizontalLabelsTimeline"/>
    <dgm:cxn modelId="{345A2653-8B27-41AC-B19D-735518231457}" type="presParOf" srcId="{2FFF9D4E-E3AB-4F65-A9C8-F18F842A80AB}" destId="{49C1E269-8EA8-4891-8808-ACEAA1862451}" srcOrd="0" destOrd="0" presId="urn:microsoft.com/office/officeart/2017/3/layout/HorizontalLabelsTimeline"/>
    <dgm:cxn modelId="{9088C1E8-D761-4D49-AAD9-4250E9209D60}" type="presParOf" srcId="{2FFF9D4E-E3AB-4F65-A9C8-F18F842A80AB}" destId="{6122CE8F-076A-4C41-AE16-31A31BD8CF6D}" srcOrd="1" destOrd="0" presId="urn:microsoft.com/office/officeart/2017/3/layout/HorizontalLabelsTimeline"/>
    <dgm:cxn modelId="{C43C928D-FF23-4B21-B7F5-64F80D3C80E5}" type="presParOf" srcId="{31E550D2-7E1A-49DF-9094-424541A9C156}" destId="{63325138-D689-4492-B455-EB11CA4CC006}" srcOrd="2" destOrd="0" presId="urn:microsoft.com/office/officeart/2017/3/layout/HorizontalLabelsTimeline"/>
    <dgm:cxn modelId="{26AFE1CE-26DA-4AFE-9CE7-525CAD1517F3}" type="presParOf" srcId="{31E550D2-7E1A-49DF-9094-424541A9C156}" destId="{245B9E82-4B22-4FE6-BF21-59D60BD5F1F4}" srcOrd="3" destOrd="0" presId="urn:microsoft.com/office/officeart/2017/3/layout/HorizontalLabelsTimeline"/>
    <dgm:cxn modelId="{E91927B5-A7BE-4B70-BA94-B50658D787DC}" type="presParOf" srcId="{31E550D2-7E1A-49DF-9094-424541A9C156}" destId="{39E395A3-EF52-40D2-BD79-6424A13F8F54}" srcOrd="4" destOrd="0" presId="urn:microsoft.com/office/officeart/2017/3/layout/HorizontalLabelsTimeline"/>
    <dgm:cxn modelId="{48551E73-8299-4545-B8DD-18CB53514D28}" type="presParOf" srcId="{5BBD2CF4-34EF-4C91-A6F9-C34BAC593D91}" destId="{23C3A9E8-E1AD-47DB-87A6-B8FE5235A0BA}" srcOrd="3" destOrd="0" presId="urn:microsoft.com/office/officeart/2017/3/layout/HorizontalLabelsTimeline"/>
    <dgm:cxn modelId="{ACDAF987-EE97-4E77-B8AB-BDF9DE2B8508}" type="presParOf" srcId="{5BBD2CF4-34EF-4C91-A6F9-C34BAC593D91}" destId="{33DFEED7-D4A7-41FE-BE1C-E4F0171CDAC1}" srcOrd="4" destOrd="0" presId="urn:microsoft.com/office/officeart/2017/3/layout/HorizontalLabelsTimeline"/>
    <dgm:cxn modelId="{EB4DA668-43E2-4CF1-AD92-D51174B702C5}" type="presParOf" srcId="{33DFEED7-D4A7-41FE-BE1C-E4F0171CDAC1}" destId="{72E1CDC2-2734-4D32-908C-1EDF3E1134E6}" srcOrd="0" destOrd="0" presId="urn:microsoft.com/office/officeart/2017/3/layout/HorizontalLabelsTimeline"/>
    <dgm:cxn modelId="{5B20EF3F-5524-4F6D-913A-6F89A063B550}" type="presParOf" srcId="{33DFEED7-D4A7-41FE-BE1C-E4F0171CDAC1}" destId="{ECC1D37B-5330-4A26-8D7F-453645860BC3}" srcOrd="1" destOrd="0" presId="urn:microsoft.com/office/officeart/2017/3/layout/HorizontalLabelsTimeline"/>
    <dgm:cxn modelId="{C2B33286-6F9F-47C6-9871-88A6A521A345}" type="presParOf" srcId="{ECC1D37B-5330-4A26-8D7F-453645860BC3}" destId="{5AACED10-8E91-42F9-82DD-E3A2E2F59566}" srcOrd="0" destOrd="0" presId="urn:microsoft.com/office/officeart/2017/3/layout/HorizontalLabelsTimeline"/>
    <dgm:cxn modelId="{7C182886-0AE1-42DB-912D-C93C9BB56460}" type="presParOf" srcId="{ECC1D37B-5330-4A26-8D7F-453645860BC3}" destId="{C65C6A11-ABB5-40DF-A008-F4ED2892F3FB}" srcOrd="1" destOrd="0" presId="urn:microsoft.com/office/officeart/2017/3/layout/HorizontalLabelsTimeline"/>
    <dgm:cxn modelId="{930F7A61-1373-4C43-8D4F-DA2A3AF3FCBA}" type="presParOf" srcId="{33DFEED7-D4A7-41FE-BE1C-E4F0171CDAC1}" destId="{D5ECF98C-35FA-4CB0-BA15-21CD4C1F1F2D}" srcOrd="2" destOrd="0" presId="urn:microsoft.com/office/officeart/2017/3/layout/HorizontalLabelsTimeline"/>
    <dgm:cxn modelId="{B54B3E2D-5B04-4384-90ED-7C18DBE60681}" type="presParOf" srcId="{33DFEED7-D4A7-41FE-BE1C-E4F0171CDAC1}" destId="{9BDD5DFB-BBBB-48BB-986B-6DDD04DEC4E7}" srcOrd="3" destOrd="0" presId="urn:microsoft.com/office/officeart/2017/3/layout/HorizontalLabelsTimeline"/>
    <dgm:cxn modelId="{35915483-77A3-4BD8-8E45-E1962E4C260D}" type="presParOf" srcId="{33DFEED7-D4A7-41FE-BE1C-E4F0171CDAC1}" destId="{0CBFE8B6-E9E5-4DDD-84F3-718B01592BEE}" srcOrd="4" destOrd="0" presId="urn:microsoft.com/office/officeart/2017/3/layout/HorizontalLabelsTimeline"/>
    <dgm:cxn modelId="{11EB0317-DDD9-47CC-B04D-388885E0842B}" type="presParOf" srcId="{5BBD2CF4-34EF-4C91-A6F9-C34BAC593D91}" destId="{720A5E71-5F63-4B00-9507-506DEC7594E8}" srcOrd="5" destOrd="0" presId="urn:microsoft.com/office/officeart/2017/3/layout/HorizontalLabelsTimeline"/>
    <dgm:cxn modelId="{D860860A-FC33-4DE1-9B33-F23A4A1418BF}" type="presParOf" srcId="{5BBD2CF4-34EF-4C91-A6F9-C34BAC593D91}" destId="{15E6C343-ACA9-4108-8543-539B064C5967}" srcOrd="6" destOrd="0" presId="urn:microsoft.com/office/officeart/2017/3/layout/HorizontalLabelsTimeline"/>
    <dgm:cxn modelId="{E6E9E7A2-7E50-48C7-8E66-29EF88294FF9}" type="presParOf" srcId="{15E6C343-ACA9-4108-8543-539B064C5967}" destId="{F9C87C05-12FF-4CEE-9D81-CFBF4EF5F21E}" srcOrd="0" destOrd="0" presId="urn:microsoft.com/office/officeart/2017/3/layout/HorizontalLabelsTimeline"/>
    <dgm:cxn modelId="{C1FC8C97-1C48-4436-BDAE-C197D3CCA561}" type="presParOf" srcId="{15E6C343-ACA9-4108-8543-539B064C5967}" destId="{D3130B61-5ABF-487B-A4A9-D2320AD83030}" srcOrd="1" destOrd="0" presId="urn:microsoft.com/office/officeart/2017/3/layout/HorizontalLabelsTimeline"/>
    <dgm:cxn modelId="{A4BEC1A5-80DE-40BD-A008-564A17143630}" type="presParOf" srcId="{D3130B61-5ABF-487B-A4A9-D2320AD83030}" destId="{9F17B609-A77C-4E50-8576-AA9C2A8079C1}" srcOrd="0" destOrd="0" presId="urn:microsoft.com/office/officeart/2017/3/layout/HorizontalLabelsTimeline"/>
    <dgm:cxn modelId="{F1AF65C3-3CD4-4554-BDFA-39E13B38438A}" type="presParOf" srcId="{D3130B61-5ABF-487B-A4A9-D2320AD83030}" destId="{CE5AF303-1648-4B66-A9C9-CB01E0CFF860}" srcOrd="1" destOrd="0" presId="urn:microsoft.com/office/officeart/2017/3/layout/HorizontalLabelsTimeline"/>
    <dgm:cxn modelId="{7879627D-F296-4F89-A03E-6B18C0DB1315}" type="presParOf" srcId="{15E6C343-ACA9-4108-8543-539B064C5967}" destId="{26AE9A37-F681-44FB-92E4-4FD8FB93EF5E}" srcOrd="2" destOrd="0" presId="urn:microsoft.com/office/officeart/2017/3/layout/HorizontalLabelsTimeline"/>
    <dgm:cxn modelId="{2D4D8A75-298D-4A97-9952-69228A845AC8}" type="presParOf" srcId="{15E6C343-ACA9-4108-8543-539B064C5967}" destId="{06DF129E-1823-458C-9352-C7F9924DA315}" srcOrd="3" destOrd="0" presId="urn:microsoft.com/office/officeart/2017/3/layout/HorizontalLabelsTimeline"/>
    <dgm:cxn modelId="{22505FF0-5A15-49B6-A5B1-C43FFFA5A010}" type="presParOf" srcId="{15E6C343-ACA9-4108-8543-539B064C5967}" destId="{F53B6DC5-B574-43D3-A7E7-C7D614E1A9FD}" srcOrd="4" destOrd="0" presId="urn:microsoft.com/office/officeart/2017/3/layout/HorizontalLabelsTimeline"/>
    <dgm:cxn modelId="{5826F2AB-8408-4B9F-AC30-41008D327CA1}" type="presParOf" srcId="{5BBD2CF4-34EF-4C91-A6F9-C34BAC593D91}" destId="{1D88808D-642D-4660-BF3D-20AD8493965F}" srcOrd="7" destOrd="0" presId="urn:microsoft.com/office/officeart/2017/3/layout/HorizontalLabelsTimeline"/>
    <dgm:cxn modelId="{AC6D6930-CB7A-4982-9C9A-CFDA55BB3B51}" type="presParOf" srcId="{5BBD2CF4-34EF-4C91-A6F9-C34BAC593D91}" destId="{A11A5EA4-A9FA-4C1E-9582-AE9C84344C80}" srcOrd="8" destOrd="0" presId="urn:microsoft.com/office/officeart/2017/3/layout/HorizontalLabelsTimeline"/>
    <dgm:cxn modelId="{8D87BD67-3FEF-4B1E-A478-A07F94C84983}" type="presParOf" srcId="{A11A5EA4-A9FA-4C1E-9582-AE9C84344C80}" destId="{97ACA098-6078-4BE3-92C9-7457EA0FBC21}" srcOrd="0" destOrd="0" presId="urn:microsoft.com/office/officeart/2017/3/layout/HorizontalLabelsTimeline"/>
    <dgm:cxn modelId="{46738034-731E-4B21-97D6-3AF655EEF3CE}" type="presParOf" srcId="{A11A5EA4-A9FA-4C1E-9582-AE9C84344C80}" destId="{DD76FFC9-DA8D-42F7-A097-1F637B42CA2C}" srcOrd="1" destOrd="0" presId="urn:microsoft.com/office/officeart/2017/3/layout/HorizontalLabelsTimeline"/>
    <dgm:cxn modelId="{E79AA218-0F07-4CDA-A702-CFA67CE57391}" type="presParOf" srcId="{DD76FFC9-DA8D-42F7-A097-1F637B42CA2C}" destId="{433A4A0E-5ABD-4B8C-A1C6-668AB73707D2}" srcOrd="0" destOrd="0" presId="urn:microsoft.com/office/officeart/2017/3/layout/HorizontalLabelsTimeline"/>
    <dgm:cxn modelId="{FE42E083-C835-4B38-8303-103E7E3FF31A}" type="presParOf" srcId="{DD76FFC9-DA8D-42F7-A097-1F637B42CA2C}" destId="{0ED4ED37-AEF8-4C99-9C2F-51E5EE41B681}" srcOrd="1" destOrd="0" presId="urn:microsoft.com/office/officeart/2017/3/layout/HorizontalLabelsTimeline"/>
    <dgm:cxn modelId="{B3FD9F7E-FDAE-4034-81D3-E65414E228E9}" type="presParOf" srcId="{A11A5EA4-A9FA-4C1E-9582-AE9C84344C80}" destId="{66CB5E30-4EB6-4F4D-8C6D-A55345B7BD70}" srcOrd="2" destOrd="0" presId="urn:microsoft.com/office/officeart/2017/3/layout/HorizontalLabelsTimeline"/>
    <dgm:cxn modelId="{798CD4CE-FD48-413C-BB6A-0981D14B6070}" type="presParOf" srcId="{A11A5EA4-A9FA-4C1E-9582-AE9C84344C80}" destId="{E05DB58B-2478-4A38-A110-CC493BE2942F}" srcOrd="3" destOrd="0" presId="urn:microsoft.com/office/officeart/2017/3/layout/HorizontalLabelsTimeline"/>
    <dgm:cxn modelId="{3BD18C16-3A0F-4021-8548-08163803878A}" type="presParOf" srcId="{A11A5EA4-A9FA-4C1E-9582-AE9C84344C80}" destId="{09C6B4B4-4E1F-4379-87BA-E598633AE154}" srcOrd="4" destOrd="0" presId="urn:microsoft.com/office/officeart/2017/3/layout/HorizontalLabelsTimeline"/>
    <dgm:cxn modelId="{94D3F32B-84FE-4038-8855-6BF5FE798CF9}" type="presParOf" srcId="{5BBD2CF4-34EF-4C91-A6F9-C34BAC593D91}" destId="{E9EFFB0C-8079-442E-BBB0-B5EA96CCCB97}" srcOrd="9" destOrd="0" presId="urn:microsoft.com/office/officeart/2017/3/layout/HorizontalLabelsTimeline"/>
    <dgm:cxn modelId="{CBA2B37D-3CD4-45F5-AD0E-07C740FC6B44}" type="presParOf" srcId="{5BBD2CF4-34EF-4C91-A6F9-C34BAC593D91}" destId="{2A60C480-A61F-4AFA-B31B-895C98FF72D0}" srcOrd="10" destOrd="0" presId="urn:microsoft.com/office/officeart/2017/3/layout/HorizontalLabelsTimeline"/>
    <dgm:cxn modelId="{36899BE4-D447-4400-A2C3-982E14FDF8C8}" type="presParOf" srcId="{2A60C480-A61F-4AFA-B31B-895C98FF72D0}" destId="{1245C3BE-027E-4044-B424-92B3C3853FE1}" srcOrd="0" destOrd="0" presId="urn:microsoft.com/office/officeart/2017/3/layout/HorizontalLabelsTimeline"/>
    <dgm:cxn modelId="{8512E4FB-3A9F-4C68-9A50-C2B0D5C1CA32}" type="presParOf" srcId="{2A60C480-A61F-4AFA-B31B-895C98FF72D0}" destId="{9CD50DED-08EE-4672-8E9D-29157BBAF6D0}" srcOrd="1" destOrd="0" presId="urn:microsoft.com/office/officeart/2017/3/layout/HorizontalLabelsTimeline"/>
    <dgm:cxn modelId="{B74F418C-3075-486C-92E6-668FD6215A71}" type="presParOf" srcId="{9CD50DED-08EE-4672-8E9D-29157BBAF6D0}" destId="{936DB600-D5BB-4196-8B87-CFE724A8C03B}" srcOrd="0" destOrd="0" presId="urn:microsoft.com/office/officeart/2017/3/layout/HorizontalLabelsTimeline"/>
    <dgm:cxn modelId="{8881637C-2CE1-4C04-BB7C-02F66E86ED61}" type="presParOf" srcId="{9CD50DED-08EE-4672-8E9D-29157BBAF6D0}" destId="{AB694C1D-27F2-4F6B-8223-1435303F1B64}" srcOrd="1" destOrd="0" presId="urn:microsoft.com/office/officeart/2017/3/layout/HorizontalLabelsTimeline"/>
    <dgm:cxn modelId="{019F4D78-5FE8-4396-9A93-061C279863FA}" type="presParOf" srcId="{2A60C480-A61F-4AFA-B31B-895C98FF72D0}" destId="{BC9AA85B-AD99-4F60-96CE-B3BC93B00A69}" srcOrd="2" destOrd="0" presId="urn:microsoft.com/office/officeart/2017/3/layout/HorizontalLabelsTimeline"/>
    <dgm:cxn modelId="{0AF8F982-C827-4D75-9516-3D9A43133E5B}" type="presParOf" srcId="{2A60C480-A61F-4AFA-B31B-895C98FF72D0}" destId="{AEDA6202-9C79-4557-83EF-095B9DD27A0A}" srcOrd="3" destOrd="0" presId="urn:microsoft.com/office/officeart/2017/3/layout/HorizontalLabelsTimeline"/>
    <dgm:cxn modelId="{B32E4CA2-41D8-4618-A0CE-10312C324FE4}" type="presParOf" srcId="{2A60C480-A61F-4AFA-B31B-895C98FF72D0}" destId="{9369E07D-2381-431A-AD1B-3A179B372210}" srcOrd="4" destOrd="0" presId="urn:microsoft.com/office/officeart/2017/3/layout/HorizontalLabelsTimeline"/>
    <dgm:cxn modelId="{638CEA73-6691-45A7-9B44-BE436C3197B6}" type="presParOf" srcId="{5BBD2CF4-34EF-4C91-A6F9-C34BAC593D91}" destId="{E55CEB75-BCE5-4254-8BD8-7C65EAFD5BA1}" srcOrd="11" destOrd="0" presId="urn:microsoft.com/office/officeart/2017/3/layout/HorizontalLabelsTimeline"/>
    <dgm:cxn modelId="{B7B58678-525A-4CA7-8DF1-45225931168E}" type="presParOf" srcId="{5BBD2CF4-34EF-4C91-A6F9-C34BAC593D91}" destId="{55C899F6-8958-4CEE-B885-6F320E002FFF}" srcOrd="12" destOrd="0" presId="urn:microsoft.com/office/officeart/2017/3/layout/HorizontalLabelsTimeline"/>
    <dgm:cxn modelId="{7342EC27-7105-4BA8-8352-BE5AA50A1B8A}" type="presParOf" srcId="{55C899F6-8958-4CEE-B885-6F320E002FFF}" destId="{9C6DB03D-9C18-4CF4-A8C8-85CF04CB58BB}" srcOrd="0" destOrd="0" presId="urn:microsoft.com/office/officeart/2017/3/layout/HorizontalLabelsTimeline"/>
    <dgm:cxn modelId="{A6C1928D-20C5-46C7-8060-FCF8EAFB730D}" type="presParOf" srcId="{55C899F6-8958-4CEE-B885-6F320E002FFF}" destId="{C85A6E0C-31A4-4163-BB74-BCE5F632A371}" srcOrd="1" destOrd="0" presId="urn:microsoft.com/office/officeart/2017/3/layout/HorizontalLabelsTimeline"/>
    <dgm:cxn modelId="{1A1CF0E7-8733-4062-A808-4C2FB3107A94}" type="presParOf" srcId="{C85A6E0C-31A4-4163-BB74-BCE5F632A371}" destId="{A6068C20-0590-4C09-B4AC-DF0B098E8FD7}" srcOrd="0" destOrd="0" presId="urn:microsoft.com/office/officeart/2017/3/layout/HorizontalLabelsTimeline"/>
    <dgm:cxn modelId="{415FE55A-6587-4C5A-9809-8FA3D52474B8}" type="presParOf" srcId="{C85A6E0C-31A4-4163-BB74-BCE5F632A371}" destId="{27F6D898-8195-4AE2-A09D-FED950407992}" srcOrd="1" destOrd="0" presId="urn:microsoft.com/office/officeart/2017/3/layout/HorizontalLabelsTimeline"/>
    <dgm:cxn modelId="{B0C56290-E96A-4CAC-9AE2-82F8FEE0C696}" type="presParOf" srcId="{55C899F6-8958-4CEE-B885-6F320E002FFF}" destId="{D50EBA1C-216A-4151-9D05-C96DA44329E4}" srcOrd="2" destOrd="0" presId="urn:microsoft.com/office/officeart/2017/3/layout/HorizontalLabelsTimeline"/>
    <dgm:cxn modelId="{68C6D5EE-1CB7-48D2-927C-F91B6D3A3C35}" type="presParOf" srcId="{55C899F6-8958-4CEE-B885-6F320E002FFF}" destId="{FCEACDF6-433A-4958-9C32-5C950261BE00}" srcOrd="3" destOrd="0" presId="urn:microsoft.com/office/officeart/2017/3/layout/HorizontalLabelsTimeline"/>
    <dgm:cxn modelId="{19FADAE7-2A85-4DEE-8E16-D347716CF85C}" type="presParOf" srcId="{55C899F6-8958-4CEE-B885-6F320E002FFF}" destId="{B91A9BEC-502E-47A4-9797-D4FAC05E19D9}" srcOrd="4" destOrd="0" presId="urn:microsoft.com/office/officeart/2017/3/layout/HorizontalLabelsTimeline"/>
    <dgm:cxn modelId="{C46F5F14-6903-4B65-B429-7F75BC4E1B4A}" type="presParOf" srcId="{5BBD2CF4-34EF-4C91-A6F9-C34BAC593D91}" destId="{7D987273-6A62-4FE1-B450-13AAC6F664BF}" srcOrd="13" destOrd="0" presId="urn:microsoft.com/office/officeart/2017/3/layout/HorizontalLabelsTimeline"/>
    <dgm:cxn modelId="{22A1BEE0-3207-4FF3-A6BF-138CCC68551E}" type="presParOf" srcId="{5BBD2CF4-34EF-4C91-A6F9-C34BAC593D91}" destId="{124FFC92-E261-4DA6-A592-64304C1A7A19}" srcOrd="14" destOrd="0" presId="urn:microsoft.com/office/officeart/2017/3/layout/HorizontalLabelsTimeline"/>
    <dgm:cxn modelId="{6444C9B0-AA2E-47A0-95D8-66AB1C805A93}" type="presParOf" srcId="{124FFC92-E261-4DA6-A592-64304C1A7A19}" destId="{BD33ADFD-4B67-4BB5-89A2-DA9CA470A2A9}" srcOrd="0" destOrd="0" presId="urn:microsoft.com/office/officeart/2017/3/layout/HorizontalLabelsTimeline"/>
    <dgm:cxn modelId="{462CB836-475D-4D06-B32B-FD873A1BEE7D}" type="presParOf" srcId="{124FFC92-E261-4DA6-A592-64304C1A7A19}" destId="{749979BF-66F9-455B-8877-8CF905DA0E0D}" srcOrd="1" destOrd="0" presId="urn:microsoft.com/office/officeart/2017/3/layout/HorizontalLabelsTimeline"/>
    <dgm:cxn modelId="{C7BBF478-DB9F-47CA-9240-77A22410D1E6}" type="presParOf" srcId="{749979BF-66F9-455B-8877-8CF905DA0E0D}" destId="{A8B2DD01-2348-4E7C-B96E-43E764CAA0DA}" srcOrd="0" destOrd="0" presId="urn:microsoft.com/office/officeart/2017/3/layout/HorizontalLabelsTimeline"/>
    <dgm:cxn modelId="{DF159D98-A662-4537-8B2A-D7E6029B5254}" type="presParOf" srcId="{749979BF-66F9-455B-8877-8CF905DA0E0D}" destId="{4BC6967C-87F0-4CB3-9C5D-ADE7C45471B5}" srcOrd="1" destOrd="0" presId="urn:microsoft.com/office/officeart/2017/3/layout/HorizontalLabelsTimeline"/>
    <dgm:cxn modelId="{00B4BB20-7141-4FA6-8F3D-D13A323872E1}" type="presParOf" srcId="{124FFC92-E261-4DA6-A592-64304C1A7A19}" destId="{DD09960D-775B-487E-9FB6-56E971BF1842}" srcOrd="2" destOrd="0" presId="urn:microsoft.com/office/officeart/2017/3/layout/HorizontalLabelsTimeline"/>
    <dgm:cxn modelId="{C39700AA-FEDB-4B5B-B297-79BD097F3701}" type="presParOf" srcId="{124FFC92-E261-4DA6-A592-64304C1A7A19}" destId="{21E4149F-48C6-4EB3-BDAB-938A66BE2727}" srcOrd="3" destOrd="0" presId="urn:microsoft.com/office/officeart/2017/3/layout/HorizontalLabelsTimeline"/>
    <dgm:cxn modelId="{BED89FE3-2AE1-4909-B3CE-E56B5A11B4E2}" type="presParOf" srcId="{124FFC92-E261-4DA6-A592-64304C1A7A19}" destId="{6AF2F6DD-19AD-4FB2-A0B0-5F63BBBA9DD2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E4458-09F0-4AF1-8691-2C8ABB21299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240CD-2CB3-4BAD-8255-42EB8026C88F}">
      <dsp:nvSpPr>
        <dsp:cNvPr id="0" name=""/>
        <dsp:cNvSpPr/>
      </dsp:nvSpPr>
      <dsp:spPr>
        <a:xfrm>
          <a:off x="141457" y="1348914"/>
          <a:ext cx="2055881" cy="52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31 Jan. 2020</a:t>
          </a:r>
        </a:p>
      </dsp:txBody>
      <dsp:txXfrm>
        <a:off x="141457" y="1348914"/>
        <a:ext cx="2055881" cy="522160"/>
      </dsp:txXfrm>
    </dsp:sp>
    <dsp:sp modelId="{88B35D05-2310-4821-A76C-213F13103FD7}">
      <dsp:nvSpPr>
        <dsp:cNvPr id="0" name=""/>
        <dsp:cNvSpPr/>
      </dsp:nvSpPr>
      <dsp:spPr>
        <a:xfrm>
          <a:off x="141457" y="362520"/>
          <a:ext cx="2055881" cy="9863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first two cases of Covid-19 confirmed in UK</a:t>
          </a:r>
        </a:p>
      </dsp:txBody>
      <dsp:txXfrm>
        <a:off x="141457" y="362520"/>
        <a:ext cx="2055881" cy="986393"/>
      </dsp:txXfrm>
    </dsp:sp>
    <dsp:sp modelId="{4C9CCBC7-9E3A-4B63-B423-261EAB125CE1}">
      <dsp:nvSpPr>
        <dsp:cNvPr id="0" name=""/>
        <dsp:cNvSpPr/>
      </dsp:nvSpPr>
      <dsp:spPr>
        <a:xfrm>
          <a:off x="1169398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3DD00-525E-4726-9323-529061693FD8}">
      <dsp:nvSpPr>
        <dsp:cNvPr id="0" name=""/>
        <dsp:cNvSpPr/>
      </dsp:nvSpPr>
      <dsp:spPr>
        <a:xfrm>
          <a:off x="1309572" y="2480262"/>
          <a:ext cx="2055881" cy="52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7 Mar.</a:t>
          </a:r>
        </a:p>
      </dsp:txBody>
      <dsp:txXfrm>
        <a:off x="1309572" y="2480262"/>
        <a:ext cx="2055881" cy="522160"/>
      </dsp:txXfrm>
    </dsp:sp>
    <dsp:sp modelId="{49C1E269-8EA8-4891-8808-ACEAA1862451}">
      <dsp:nvSpPr>
        <dsp:cNvPr id="0" name=""/>
        <dsp:cNvSpPr/>
      </dsp:nvSpPr>
      <dsp:spPr>
        <a:xfrm>
          <a:off x="1309572" y="3002423"/>
          <a:ext cx="2055881" cy="7562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 200 cases recorded</a:t>
          </a:r>
        </a:p>
      </dsp:txBody>
      <dsp:txXfrm>
        <a:off x="1309572" y="3002423"/>
        <a:ext cx="2055881" cy="756235"/>
      </dsp:txXfrm>
    </dsp:sp>
    <dsp:sp modelId="{63325138-D689-4492-B455-EB11CA4CC006}">
      <dsp:nvSpPr>
        <dsp:cNvPr id="0" name=""/>
        <dsp:cNvSpPr/>
      </dsp:nvSpPr>
      <dsp:spPr>
        <a:xfrm>
          <a:off x="2337513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A5E69-A5B0-45F0-B06F-48F3CF0478B7}">
      <dsp:nvSpPr>
        <dsp:cNvPr id="0" name=""/>
        <dsp:cNvSpPr/>
      </dsp:nvSpPr>
      <dsp:spPr>
        <a:xfrm rot="2700000">
          <a:off x="1135552" y="2141823"/>
          <a:ext cx="67690" cy="67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B9E82-4B22-4FE6-BF21-59D60BD5F1F4}">
      <dsp:nvSpPr>
        <dsp:cNvPr id="0" name=""/>
        <dsp:cNvSpPr/>
      </dsp:nvSpPr>
      <dsp:spPr>
        <a:xfrm rot="2700000">
          <a:off x="2303667" y="2141823"/>
          <a:ext cx="67690" cy="67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1CDC2-2734-4D32-908C-1EDF3E1134E6}">
      <dsp:nvSpPr>
        <dsp:cNvPr id="0" name=""/>
        <dsp:cNvSpPr/>
      </dsp:nvSpPr>
      <dsp:spPr>
        <a:xfrm>
          <a:off x="2477686" y="1348914"/>
          <a:ext cx="2055881" cy="522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11 Mar.</a:t>
          </a:r>
        </a:p>
      </dsp:txBody>
      <dsp:txXfrm>
        <a:off x="2477686" y="1348914"/>
        <a:ext cx="2055881" cy="522160"/>
      </dsp:txXfrm>
    </dsp:sp>
    <dsp:sp modelId="{5AACED10-8E91-42F9-82DD-E3A2E2F59566}">
      <dsp:nvSpPr>
        <dsp:cNvPr id="0" name=""/>
        <dsp:cNvSpPr/>
      </dsp:nvSpPr>
      <dsp:spPr>
        <a:xfrm>
          <a:off x="2477686" y="132362"/>
          <a:ext cx="2055881" cy="121655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budget includes £30bn to protect the economy from coronavirus</a:t>
          </a:r>
        </a:p>
      </dsp:txBody>
      <dsp:txXfrm>
        <a:off x="2477686" y="132362"/>
        <a:ext cx="2055881" cy="1216552"/>
      </dsp:txXfrm>
    </dsp:sp>
    <dsp:sp modelId="{D5ECF98C-35FA-4CB0-BA15-21CD4C1F1F2D}">
      <dsp:nvSpPr>
        <dsp:cNvPr id="0" name=""/>
        <dsp:cNvSpPr/>
      </dsp:nvSpPr>
      <dsp:spPr>
        <a:xfrm>
          <a:off x="3505627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87C05-12FF-4CEE-9D81-CFBF4EF5F21E}">
      <dsp:nvSpPr>
        <dsp:cNvPr id="0" name=""/>
        <dsp:cNvSpPr/>
      </dsp:nvSpPr>
      <dsp:spPr>
        <a:xfrm>
          <a:off x="3645801" y="2480262"/>
          <a:ext cx="2055881" cy="522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16 Mar.</a:t>
          </a:r>
        </a:p>
      </dsp:txBody>
      <dsp:txXfrm>
        <a:off x="3645801" y="2480262"/>
        <a:ext cx="2055881" cy="522160"/>
      </dsp:txXfrm>
    </dsp:sp>
    <dsp:sp modelId="{9F17B609-A77C-4E50-8576-AA9C2A8079C1}">
      <dsp:nvSpPr>
        <dsp:cNvPr id="0" name=""/>
        <dsp:cNvSpPr/>
      </dsp:nvSpPr>
      <dsp:spPr>
        <a:xfrm>
          <a:off x="3645801" y="3002423"/>
          <a:ext cx="2055881" cy="9863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PM advises against non-essential travel and contact</a:t>
          </a:r>
        </a:p>
      </dsp:txBody>
      <dsp:txXfrm>
        <a:off x="3645801" y="3002423"/>
        <a:ext cx="2055881" cy="986393"/>
      </dsp:txXfrm>
    </dsp:sp>
    <dsp:sp modelId="{26AE9A37-F681-44FB-92E4-4FD8FB93EF5E}">
      <dsp:nvSpPr>
        <dsp:cNvPr id="0" name=""/>
        <dsp:cNvSpPr/>
      </dsp:nvSpPr>
      <dsp:spPr>
        <a:xfrm>
          <a:off x="4673742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D5DFB-BBBB-48BB-986B-6DDD04DEC4E7}">
      <dsp:nvSpPr>
        <dsp:cNvPr id="0" name=""/>
        <dsp:cNvSpPr/>
      </dsp:nvSpPr>
      <dsp:spPr>
        <a:xfrm rot="2700000">
          <a:off x="3471782" y="2141823"/>
          <a:ext cx="67690" cy="676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F129E-1823-458C-9352-C7F9924DA315}">
      <dsp:nvSpPr>
        <dsp:cNvPr id="0" name=""/>
        <dsp:cNvSpPr/>
      </dsp:nvSpPr>
      <dsp:spPr>
        <a:xfrm rot="2700000">
          <a:off x="4639897" y="2141823"/>
          <a:ext cx="67690" cy="676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CA098-6078-4BE3-92C9-7457EA0FBC21}">
      <dsp:nvSpPr>
        <dsp:cNvPr id="0" name=""/>
        <dsp:cNvSpPr/>
      </dsp:nvSpPr>
      <dsp:spPr>
        <a:xfrm>
          <a:off x="4813916" y="1348914"/>
          <a:ext cx="2055881" cy="5221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17 Mar.</a:t>
          </a:r>
        </a:p>
      </dsp:txBody>
      <dsp:txXfrm>
        <a:off x="4813916" y="1348914"/>
        <a:ext cx="2055881" cy="522160"/>
      </dsp:txXfrm>
    </dsp:sp>
    <dsp:sp modelId="{433A4A0E-5ABD-4B8C-A1C6-668AB73707D2}">
      <dsp:nvSpPr>
        <dsp:cNvPr id="0" name=""/>
        <dsp:cNvSpPr/>
      </dsp:nvSpPr>
      <dsp:spPr>
        <a:xfrm>
          <a:off x="4813916" y="132362"/>
          <a:ext cx="2055881" cy="121655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Chancellor announces £330bn in loan guarantees for businesses</a:t>
          </a:r>
        </a:p>
      </dsp:txBody>
      <dsp:txXfrm>
        <a:off x="4813916" y="132362"/>
        <a:ext cx="2055881" cy="1216552"/>
      </dsp:txXfrm>
    </dsp:sp>
    <dsp:sp modelId="{66CB5E30-4EB6-4F4D-8C6D-A55345B7BD70}">
      <dsp:nvSpPr>
        <dsp:cNvPr id="0" name=""/>
        <dsp:cNvSpPr/>
      </dsp:nvSpPr>
      <dsp:spPr>
        <a:xfrm>
          <a:off x="5841857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5C3BE-027E-4044-B424-92B3C3853FE1}">
      <dsp:nvSpPr>
        <dsp:cNvPr id="0" name=""/>
        <dsp:cNvSpPr/>
      </dsp:nvSpPr>
      <dsp:spPr>
        <a:xfrm>
          <a:off x="5982031" y="2480262"/>
          <a:ext cx="2055881" cy="52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18 Mar.</a:t>
          </a:r>
        </a:p>
      </dsp:txBody>
      <dsp:txXfrm>
        <a:off x="5982031" y="2480262"/>
        <a:ext cx="2055881" cy="522160"/>
      </dsp:txXfrm>
    </dsp:sp>
    <dsp:sp modelId="{936DB600-D5BB-4196-8B87-CFE724A8C03B}">
      <dsp:nvSpPr>
        <dsp:cNvPr id="0" name=""/>
        <dsp:cNvSpPr/>
      </dsp:nvSpPr>
      <dsp:spPr>
        <a:xfrm>
          <a:off x="5982031" y="3002423"/>
          <a:ext cx="2055881" cy="9863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government announces school closures</a:t>
          </a:r>
        </a:p>
      </dsp:txBody>
      <dsp:txXfrm>
        <a:off x="5982031" y="3002423"/>
        <a:ext cx="2055881" cy="986393"/>
      </dsp:txXfrm>
    </dsp:sp>
    <dsp:sp modelId="{BC9AA85B-AD99-4F60-96CE-B3BC93B00A69}">
      <dsp:nvSpPr>
        <dsp:cNvPr id="0" name=""/>
        <dsp:cNvSpPr/>
      </dsp:nvSpPr>
      <dsp:spPr>
        <a:xfrm>
          <a:off x="7009972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DB58B-2478-4A38-A110-CC493BE2942F}">
      <dsp:nvSpPr>
        <dsp:cNvPr id="0" name=""/>
        <dsp:cNvSpPr/>
      </dsp:nvSpPr>
      <dsp:spPr>
        <a:xfrm rot="2700000">
          <a:off x="5808011" y="2141823"/>
          <a:ext cx="67690" cy="676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A6202-9C79-4557-83EF-095B9DD27A0A}">
      <dsp:nvSpPr>
        <dsp:cNvPr id="0" name=""/>
        <dsp:cNvSpPr/>
      </dsp:nvSpPr>
      <dsp:spPr>
        <a:xfrm rot="2700000">
          <a:off x="6976126" y="2141823"/>
          <a:ext cx="67690" cy="67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DB03D-9C18-4CF4-A8C8-85CF04CB58BB}">
      <dsp:nvSpPr>
        <dsp:cNvPr id="0" name=""/>
        <dsp:cNvSpPr/>
      </dsp:nvSpPr>
      <dsp:spPr>
        <a:xfrm>
          <a:off x="7150145" y="1348914"/>
          <a:ext cx="2055881" cy="522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19 Mar.</a:t>
          </a:r>
        </a:p>
      </dsp:txBody>
      <dsp:txXfrm>
        <a:off x="7150145" y="1348914"/>
        <a:ext cx="2055881" cy="522160"/>
      </dsp:txXfrm>
    </dsp:sp>
    <dsp:sp modelId="{A6068C20-0590-4C09-B4AC-DF0B098E8FD7}">
      <dsp:nvSpPr>
        <dsp:cNvPr id="0" name=""/>
        <dsp:cNvSpPr/>
      </dsp:nvSpPr>
      <dsp:spPr>
        <a:xfrm>
          <a:off x="7150145" y="592679"/>
          <a:ext cx="2055881" cy="7562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Voluntary Energy Supplier Agreement</a:t>
          </a:r>
        </a:p>
      </dsp:txBody>
      <dsp:txXfrm>
        <a:off x="7150145" y="592679"/>
        <a:ext cx="2055881" cy="756235"/>
      </dsp:txXfrm>
    </dsp:sp>
    <dsp:sp modelId="{D50EBA1C-216A-4151-9D05-C96DA44329E4}">
      <dsp:nvSpPr>
        <dsp:cNvPr id="0" name=""/>
        <dsp:cNvSpPr/>
      </dsp:nvSpPr>
      <dsp:spPr>
        <a:xfrm>
          <a:off x="8178086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3ADFD-4B67-4BB5-89A2-DA9CA470A2A9}">
      <dsp:nvSpPr>
        <dsp:cNvPr id="0" name=""/>
        <dsp:cNvSpPr/>
      </dsp:nvSpPr>
      <dsp:spPr>
        <a:xfrm>
          <a:off x="8318260" y="2480262"/>
          <a:ext cx="2055881" cy="522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23 Mar.</a:t>
          </a:r>
        </a:p>
      </dsp:txBody>
      <dsp:txXfrm>
        <a:off x="8318260" y="2480262"/>
        <a:ext cx="2055881" cy="522160"/>
      </dsp:txXfrm>
    </dsp:sp>
    <dsp:sp modelId="{A8B2DD01-2348-4E7C-B96E-43E764CAA0DA}">
      <dsp:nvSpPr>
        <dsp:cNvPr id="0" name=""/>
        <dsp:cNvSpPr/>
      </dsp:nvSpPr>
      <dsp:spPr>
        <a:xfrm>
          <a:off x="8318260" y="3002423"/>
          <a:ext cx="2055881" cy="7562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PM announces lockdown</a:t>
          </a:r>
        </a:p>
      </dsp:txBody>
      <dsp:txXfrm>
        <a:off x="8318260" y="3002423"/>
        <a:ext cx="2055881" cy="756235"/>
      </dsp:txXfrm>
    </dsp:sp>
    <dsp:sp modelId="{DD09960D-775B-487E-9FB6-56E971BF1842}">
      <dsp:nvSpPr>
        <dsp:cNvPr id="0" name=""/>
        <dsp:cNvSpPr/>
      </dsp:nvSpPr>
      <dsp:spPr>
        <a:xfrm>
          <a:off x="9346201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ACDF6-433A-4958-9C32-5C950261BE00}">
      <dsp:nvSpPr>
        <dsp:cNvPr id="0" name=""/>
        <dsp:cNvSpPr/>
      </dsp:nvSpPr>
      <dsp:spPr>
        <a:xfrm rot="2700000">
          <a:off x="8144241" y="2141823"/>
          <a:ext cx="67690" cy="676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4149F-48C6-4EB3-BDAB-938A66BE2727}">
      <dsp:nvSpPr>
        <dsp:cNvPr id="0" name=""/>
        <dsp:cNvSpPr/>
      </dsp:nvSpPr>
      <dsp:spPr>
        <a:xfrm rot="2700000">
          <a:off x="9312356" y="2141823"/>
          <a:ext cx="67690" cy="676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F269-FE3B-44C1-9574-3C8647CD5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2A31F-B299-41AC-9AF7-9ACC5CCBD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7C891-05AF-4A2F-9349-DDBDB7D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5D4A-6F36-4A5C-85E1-23DDBA51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28221-1083-4849-9078-8DAC2FDE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9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4C13-C923-46DE-A94B-F6577B20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FA77E-6DD5-4E1A-9A58-ECDE1FA76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8F84-0609-41BE-AA63-2880507A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8F550-D8C1-4566-9064-8EDEFD09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DFCC-0C4E-4029-B007-A25EC4DD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7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F7D43-78B8-4AD8-A18A-BD06BDAE9C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6CC96-0FBD-4BFA-8189-100561AF4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E63BB-5EC7-4E54-8CAF-6F751886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3EEF-F48A-4DCC-9B04-982ECCF9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938B6-C4D1-431A-A487-6C88DB4B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9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D849E-0055-4DA0-86BB-DA36C3B4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7A25-F241-4874-B78D-513298460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2DE09-A016-409A-AEF9-5164D9D9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96E3-8FF2-4F43-A599-043D95CC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C301-63E4-41C4-B96F-3B1AFFA1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4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2361-1AFB-4220-B745-20314C81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8EA7B-F393-4F24-965F-694588229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439B-78EE-466A-B25D-CBFDEE1B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29F4-0740-4417-AF01-CFD62482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48DD-E114-4BAE-8083-AEA3D202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5E40-CDBE-4020-BA0D-485B3F6B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7A69-F53C-48E0-BF6C-92CEEF4D8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7BA3C-65F6-4E50-BDBE-1DF97BEFE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6FE91-1A17-429D-B472-D06969AB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1194C-AB94-4D20-947B-D03743FB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8B9ED-3566-4137-BB9C-68635191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9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BAAC-37CD-4D85-B881-5453AAAD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B4FEA-A78D-4F79-BBB9-E614B8E7A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DA864-DA7C-47A4-80CB-6FAC47E79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8F10F-DB78-4F73-AF56-0935F83F5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CF786-3220-418A-BFBF-D589D65B1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4E6CE-425F-4A84-BC23-F78EFABB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4E0EB-0ACD-4491-A654-F5A98860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EA871-9D92-4231-8A40-1629BD9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7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A48B-7D3E-431C-8BC6-7B7D88F9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13141-4CF7-48F1-9C08-62A39624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BD111-7BF3-4852-A044-72F0718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0E54A-F997-4BA6-8898-F75D7325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D933E-7473-4EDE-9FA4-F3F5B128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C6AA8-CC5D-4BC2-B8D6-78F1F55F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E9B80-0011-4835-92C1-3FB27AEE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6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AC77-9098-4945-B6DB-11CCA04E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A445-F895-495C-BD16-B5EDF697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151C0-8C13-4FA5-BAB9-C4C2322EB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F4FEA-B999-4686-9983-75F675FA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AEC0C-1A7E-42E2-971A-AA6B0A25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359A8-E692-433B-8836-3EF2FFDA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8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0077-6907-4847-AA8F-76546952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529EC-4781-4073-A747-4E930364D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54772-840D-4777-8EA5-C689EDEF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CB305-EA4F-4D5A-8882-5940D65C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5CF31-7D5D-4BEF-8A52-88F39C20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76C34-6F7A-499A-8BE1-08AC0330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6D072-C66D-4AE1-8F2E-59059304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088A-E6E9-4EB0-9635-C92517518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3F06F-9651-4120-9C62-B11D1382F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CF01-846B-46FB-9263-56F3CEFBA349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D6F8-F1CA-4A89-9520-2460D22E2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8284-9DC7-430C-A28E-11344EC2E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2326-1577-4283-9BA6-02B4A39BF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599"/>
            <a:ext cx="12192000" cy="62484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 flipV="1">
            <a:off x="0" y="2374533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2CA431A-BC84-45C3-8430-0459E54A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FEAFF-7269-4414-B7F9-B1D10B498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940391"/>
            <a:ext cx="10021446" cy="2944457"/>
          </a:xfrm>
        </p:spPr>
        <p:txBody>
          <a:bodyPr anchor="ctr">
            <a:normAutofit/>
          </a:bodyPr>
          <a:lstStyle/>
          <a:p>
            <a:pPr algn="l"/>
            <a:r>
              <a:rPr lang="en-GB" sz="6600">
                <a:solidFill>
                  <a:srgbClr val="000000"/>
                </a:solidFill>
              </a:rPr>
              <a:t>Covid-19: Domestic Energy Consumer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D6151-575A-4F09-B2E3-C8ADE3C3F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ctr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  <a:cs typeface="Calibri"/>
              </a:rPr>
              <a:t>Dave Newton - BEIS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0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DBB20-D3CB-4B8B-97EC-933F18F9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1401859"/>
            <a:ext cx="3510845" cy="4054282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We are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96590-DAD2-4840-A766-4FC10435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/>
          </a:bodyPr>
          <a:lstStyle/>
          <a:p>
            <a:r>
              <a:rPr lang="en-GB" sz="2200">
                <a:solidFill>
                  <a:srgbClr val="FFFFFF"/>
                </a:solidFill>
              </a:rPr>
              <a:t>We are actively seeking information and feedback about the experience of consumers, charities and suppliers</a:t>
            </a:r>
          </a:p>
          <a:p>
            <a:r>
              <a:rPr lang="en-GB" sz="2200">
                <a:solidFill>
                  <a:srgbClr val="FFFFFF"/>
                </a:solidFill>
              </a:rPr>
              <a:t>Ministers are engaging and listening</a:t>
            </a:r>
          </a:p>
          <a:p>
            <a:r>
              <a:rPr lang="en-GB" sz="2200">
                <a:solidFill>
                  <a:srgbClr val="FFFFFF"/>
                </a:solidFill>
              </a:rPr>
              <a:t>We are keeping all options open</a:t>
            </a:r>
            <a:endParaRPr lang="en-GB" sz="2200">
              <a:solidFill>
                <a:srgbClr val="FFFFFF"/>
              </a:solidFill>
              <a:cs typeface="Calibri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4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77A8-B563-4AB6-B6D1-46F0464A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1: </a:t>
            </a:r>
            <a:r>
              <a:rPr lang="en-US" sz="40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Recognising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the issue</a:t>
            </a:r>
            <a:endParaRPr lang="en-US" sz="4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58993-22F2-41DE-8ED4-6DBF746DAC99}"/>
              </a:ext>
            </a:extLst>
          </p:cNvPr>
          <p:cNvSpPr txBox="1"/>
          <p:nvPr/>
        </p:nvSpPr>
        <p:spPr>
          <a:xfrm>
            <a:off x="804672" y="2606292"/>
            <a:ext cx="6279300" cy="344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solidFill>
                <a:srgbClr val="000000"/>
              </a:solidFill>
              <a:cs typeface="Calibri" panose="020F0502020204030204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DD266DB-2256-424A-ACE2-D14942FE0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68530"/>
              </p:ext>
            </p:extLst>
          </p:nvPr>
        </p:nvGraphicFramePr>
        <p:xfrm>
          <a:off x="871728" y="26062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627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4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77A8-B563-4AB6-B6D1-46F0464A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2: </a:t>
            </a:r>
            <a:r>
              <a:rPr lang="en-US" sz="4000">
                <a:solidFill>
                  <a:srgbClr val="FFFFFF"/>
                </a:solidFill>
              </a:rPr>
              <a:t>Delivering for consumers  -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The Voluntary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Agreement</a:t>
            </a:r>
            <a:endParaRPr lang="en-US" sz="4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58993-22F2-41DE-8ED4-6DBF746DAC99}"/>
              </a:ext>
            </a:extLst>
          </p:cNvPr>
          <p:cNvSpPr txBox="1"/>
          <p:nvPr/>
        </p:nvSpPr>
        <p:spPr>
          <a:xfrm>
            <a:off x="804672" y="2606292"/>
            <a:ext cx="6279300" cy="3448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Government developed principles to support consumers impacted by </a:t>
            </a:r>
            <a:r>
              <a:rPr lang="en-US" sz="2400" err="1">
                <a:solidFill>
                  <a:srgbClr val="000000"/>
                </a:solidFill>
              </a:rPr>
              <a:t>Covid</a:t>
            </a:r>
            <a:r>
              <a:rPr lang="en-US" sz="2400">
                <a:solidFill>
                  <a:srgbClr val="000000"/>
                </a:solidFill>
              </a:rPr>
              <a:t> 19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Worked with stakeholders to develop these into practical proposals 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cs typeface="Calibri"/>
              </a:rPr>
              <a:t>19th March - Energy</a:t>
            </a:r>
            <a:r>
              <a:rPr lang="en-US" sz="2400">
                <a:ea typeface="+mn-lt"/>
                <a:cs typeface="+mn-lt"/>
              </a:rPr>
              <a:t> supply companies agreed to: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Identify and </a:t>
            </a:r>
            <a:r>
              <a:rPr lang="en-US" sz="2400" err="1">
                <a:ea typeface="+mn-lt"/>
                <a:cs typeface="+mn-lt"/>
              </a:rPr>
              <a:t>prioritise</a:t>
            </a:r>
            <a:r>
              <a:rPr lang="en-US" sz="2400">
                <a:ea typeface="+mn-lt"/>
                <a:cs typeface="+mn-lt"/>
              </a:rPr>
              <a:t> customers at risk</a:t>
            </a:r>
            <a:endParaRPr lang="en-US" sz="2400">
              <a:cs typeface="Calibri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support customers who are impacted financially</a:t>
            </a:r>
            <a:endParaRPr lang="en-US" sz="2400">
              <a:solidFill>
                <a:srgbClr val="000000"/>
              </a:solidFill>
              <a:cs typeface="Calibri" panose="020F0502020204030204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support prepayment meter customers to stay on supply</a:t>
            </a:r>
            <a:endParaRPr lang="en-US" sz="2400">
              <a:solidFill>
                <a:srgbClr val="000000"/>
              </a:solidFill>
              <a:cs typeface="Calibri" panose="020F0502020204030204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cs typeface="Calibri" panose="020F0502020204030204"/>
              </a:rPr>
              <a:t>provide information to their customers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AB1681-B996-4AE5-B2B3-56014B54C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458" t="4440" r="43873" b="70026"/>
          <a:stretch/>
        </p:blipFill>
        <p:spPr>
          <a:xfrm>
            <a:off x="7514814" y="2606292"/>
            <a:ext cx="2984059" cy="34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2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44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D77A8-B563-4AB6-B6D1-46F0464A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2 (cont.): </a:t>
            </a:r>
            <a:r>
              <a:rPr lang="en-US" sz="4000">
                <a:solidFill>
                  <a:srgbClr val="FFFFFF"/>
                </a:solidFill>
              </a:rPr>
              <a:t>Delivering for consumers  -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Macro-economic support</a:t>
            </a:r>
            <a:endParaRPr lang="en-US" sz="4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58993-22F2-41DE-8ED4-6DBF746DAC99}"/>
              </a:ext>
            </a:extLst>
          </p:cNvPr>
          <p:cNvSpPr txBox="1"/>
          <p:nvPr/>
        </p:nvSpPr>
        <p:spPr>
          <a:xfrm>
            <a:off x="804672" y="2753936"/>
            <a:ext cx="5126896" cy="3301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900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97BCC3-A83B-314E-9F5A-032157C9E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0434" y="2890825"/>
            <a:ext cx="4917741" cy="2753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14B6F6-5DD2-BB45-8EE3-749D78A9E901}"/>
              </a:ext>
            </a:extLst>
          </p:cNvPr>
          <p:cNvSpPr txBox="1"/>
          <p:nvPr/>
        </p:nvSpPr>
        <p:spPr>
          <a:xfrm>
            <a:off x="355601" y="2753936"/>
            <a:ext cx="5740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£330bn worth of loans and guarantees, tax deferrals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Welfare measures worth over £6.5bn, including increases to Universal Credit, Working Tax Credits and Local Housing Allowances; and</a:t>
            </a:r>
            <a:endParaRPr lang="en-GB" sz="240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the Job Retentions Scheme and the Self-Employed Income Support Scheme (SEISS).</a:t>
            </a:r>
          </a:p>
        </p:txBody>
      </p:sp>
    </p:spTree>
    <p:extLst>
      <p:ext uri="{BB962C8B-B14F-4D97-AF65-F5344CB8AC3E}">
        <p14:creationId xmlns:p14="http://schemas.microsoft.com/office/powerpoint/2010/main" val="423297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5F4852-02AF-4B86-89CA-9691A78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3F3F3F"/>
                </a:solidFill>
              </a:rPr>
              <a:t>Phase 3: Monitoring and  assessment</a:t>
            </a:r>
            <a:endParaRPr lang="en-GB">
              <a:solidFill>
                <a:srgbClr val="3F3F3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17D8-0629-4FB9-82A4-08DE32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447318"/>
            <a:ext cx="4909382" cy="5847604"/>
          </a:xfrm>
        </p:spPr>
        <p:txBody>
          <a:bodyPr anchor="ctr">
            <a:normAutofit/>
          </a:bodyPr>
          <a:lstStyle/>
          <a:p>
            <a:r>
              <a:rPr lang="en-GB" sz="2400" b="1">
                <a:solidFill>
                  <a:srgbClr val="FFFFFF"/>
                </a:solidFill>
              </a:rPr>
              <a:t>Stakeholder engagement</a:t>
            </a:r>
            <a:endParaRPr lang="en-GB" sz="2400" b="1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GB" sz="2400">
              <a:solidFill>
                <a:srgbClr val="FFFFFF"/>
              </a:solidFill>
              <a:cs typeface="Calibri"/>
            </a:endParaRPr>
          </a:p>
          <a:p>
            <a:r>
              <a:rPr lang="en-GB" sz="2400">
                <a:solidFill>
                  <a:srgbClr val="FFFFFF"/>
                </a:solidFill>
                <a:cs typeface="Calibri"/>
              </a:rPr>
              <a:t>We work closely with Ofgem to share insights and analyse data, including Ofgem's RFI</a:t>
            </a:r>
            <a:endParaRPr lang="en-GB" sz="2400" b="1">
              <a:solidFill>
                <a:srgbClr val="FFFFFF"/>
              </a:solidFill>
              <a:cs typeface="Calibri"/>
            </a:endParaRPr>
          </a:p>
          <a:p>
            <a:r>
              <a:rPr lang="en-GB" sz="2400">
                <a:solidFill>
                  <a:srgbClr val="FFFFFF"/>
                </a:solidFill>
                <a:cs typeface="Calibri"/>
              </a:rPr>
              <a:t>We work with the statutory energy advice and advocacy body, Citizens Advice </a:t>
            </a:r>
          </a:p>
          <a:p>
            <a:r>
              <a:rPr lang="en-GB" sz="2400">
                <a:solidFill>
                  <a:srgbClr val="FFFFFF"/>
                </a:solidFill>
                <a:cs typeface="Calibri"/>
              </a:rPr>
              <a:t>We work with consumer and debt management organisations like </a:t>
            </a:r>
            <a:r>
              <a:rPr lang="en-GB" sz="2400" err="1">
                <a:solidFill>
                  <a:srgbClr val="FFFFFF"/>
                </a:solidFill>
                <a:cs typeface="Calibri"/>
              </a:rPr>
              <a:t>StepChange</a:t>
            </a:r>
            <a:r>
              <a:rPr lang="en-GB" sz="2400">
                <a:solidFill>
                  <a:srgbClr val="FFFFFF"/>
                </a:solidFill>
                <a:cs typeface="Calibri"/>
              </a:rPr>
              <a:t>, </a:t>
            </a:r>
            <a:r>
              <a:rPr lang="en-GB" sz="2400" err="1">
                <a:solidFill>
                  <a:srgbClr val="FFFFFF"/>
                </a:solidFill>
                <a:cs typeface="Calibri"/>
              </a:rPr>
              <a:t>CitA</a:t>
            </a:r>
            <a:r>
              <a:rPr lang="en-GB" sz="2400">
                <a:solidFill>
                  <a:srgbClr val="FFFFFF"/>
                </a:solidFill>
                <a:cs typeface="Calibri"/>
              </a:rPr>
              <a:t> and CAP</a:t>
            </a:r>
          </a:p>
          <a:p>
            <a:r>
              <a:rPr lang="en-GB" sz="2400">
                <a:solidFill>
                  <a:srgbClr val="FFFFFF"/>
                </a:solidFill>
                <a:cs typeface="Calibri"/>
              </a:rPr>
              <a:t>We work across Whitehall to develop cross sector approaches</a:t>
            </a:r>
          </a:p>
          <a:p>
            <a:pPr marL="0" indent="0">
              <a:buNone/>
            </a:pPr>
            <a:endParaRPr lang="en-GB" sz="24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endParaRPr lang="en-GB" sz="2400">
              <a:solidFill>
                <a:srgbClr val="FFFFFF"/>
              </a:solidFill>
              <a:cs typeface="Calibri"/>
            </a:endParaRPr>
          </a:p>
          <a:p>
            <a:endParaRPr lang="en-GB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40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F4852-02AF-4B86-89CA-9691A78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en-GB" sz="4000">
                <a:solidFill>
                  <a:srgbClr val="FFFFFF"/>
                </a:solidFill>
              </a:rPr>
              <a:t>Phase 3 (</a:t>
            </a:r>
            <a:r>
              <a:rPr lang="en-GB" sz="4000" err="1">
                <a:solidFill>
                  <a:srgbClr val="FFFFFF"/>
                </a:solidFill>
              </a:rPr>
              <a:t>cont</a:t>
            </a:r>
            <a:r>
              <a:rPr lang="en-GB" sz="4000">
                <a:solidFill>
                  <a:srgbClr val="FFFFFF"/>
                </a:solidFill>
              </a:rPr>
              <a:t>): Identifying customers most at risk</a:t>
            </a:r>
            <a:endParaRPr lang="en-GB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17D8-0629-4FB9-82A4-08DE32BE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21" y="2836799"/>
            <a:ext cx="10370234" cy="37498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b="1">
                <a:ea typeface="+mn-lt"/>
                <a:cs typeface="+mn-lt"/>
              </a:rPr>
              <a:t>Those with lower income</a:t>
            </a:r>
          </a:p>
          <a:p>
            <a:r>
              <a:rPr lang="en-GB" sz="3600" b="1">
                <a:ea typeface="+mn-lt"/>
                <a:cs typeface="+mn-lt"/>
              </a:rPr>
              <a:t>Those with increased energy costs</a:t>
            </a:r>
          </a:p>
          <a:p>
            <a:r>
              <a:rPr lang="en-GB" sz="3600" b="1">
                <a:ea typeface="+mn-lt"/>
                <a:cs typeface="+mn-lt"/>
              </a:rPr>
              <a:t>Those in need of ‘emergency’ support to stay on supply</a:t>
            </a:r>
          </a:p>
          <a:p>
            <a:r>
              <a:rPr lang="en-GB" sz="3600" b="1">
                <a:ea typeface="+mn-lt"/>
                <a:cs typeface="+mn-lt"/>
              </a:rPr>
              <a:t>Those unable to top up their supply</a:t>
            </a:r>
          </a:p>
          <a:p>
            <a:pPr marL="0" indent="0">
              <a:buNone/>
            </a:pPr>
            <a:endParaRPr lang="en-GB" sz="3600">
              <a:cs typeface="Calibri"/>
            </a:endParaRPr>
          </a:p>
          <a:p>
            <a:pPr marL="0" indent="0">
              <a:buNone/>
            </a:pPr>
            <a:endParaRPr lang="en-GB" sz="1000">
              <a:cs typeface="Calibri"/>
            </a:endParaRPr>
          </a:p>
          <a:p>
            <a:endParaRPr lang="en-GB" sz="1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2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0CA2D-E9AD-4919-A0CF-86B7F44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Phase 4: Policy Development 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F60B-BE0A-45EC-89E7-DF7B427B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endParaRPr lang="en-GB" sz="2400">
              <a:solidFill>
                <a:srgbClr val="FEFFFF"/>
              </a:solidFill>
              <a:effectLst/>
            </a:endParaRPr>
          </a:p>
          <a:p>
            <a:pPr lvl="1"/>
            <a:r>
              <a:rPr lang="en-GB" b="1">
                <a:solidFill>
                  <a:srgbClr val="FEFFFF"/>
                </a:solidFill>
                <a:cs typeface="Calibri"/>
              </a:rPr>
              <a:t>Current  help available:</a:t>
            </a:r>
          </a:p>
          <a:p>
            <a:pPr lvl="1"/>
            <a:r>
              <a:rPr lang="en-GB">
                <a:solidFill>
                  <a:srgbClr val="FEFFFF"/>
                </a:solidFill>
                <a:cs typeface="Calibri"/>
              </a:rPr>
              <a:t>Fuel Vouchers (WHD Industry initiatives and Ofgem redress schemes)</a:t>
            </a:r>
            <a:endParaRPr lang="en-GB" sz="2400">
              <a:solidFill>
                <a:srgbClr val="FEFFFF"/>
              </a:solidFill>
              <a:cs typeface="Calibri"/>
            </a:endParaRPr>
          </a:p>
          <a:p>
            <a:pPr lvl="1"/>
            <a:r>
              <a:rPr lang="en-GB">
                <a:solidFill>
                  <a:srgbClr val="FEFFFF"/>
                </a:solidFill>
                <a:cs typeface="Calibri" panose="020F0502020204030204"/>
              </a:rPr>
              <a:t>Emergency and friendly credit from suppliers</a:t>
            </a:r>
            <a:endParaRPr lang="en-GB" sz="2400">
              <a:solidFill>
                <a:srgbClr val="FEFFFF"/>
              </a:solidFill>
              <a:cs typeface="Calibri" panose="020F0502020204030204"/>
            </a:endParaRPr>
          </a:p>
          <a:p>
            <a:pPr lvl="1"/>
            <a:r>
              <a:rPr lang="en-GB">
                <a:solidFill>
                  <a:srgbClr val="FEFFFF"/>
                </a:solidFill>
                <a:cs typeface="Calibri" panose="020F0502020204030204"/>
              </a:rPr>
              <a:t>Payment holidays of debt repayments</a:t>
            </a:r>
            <a:endParaRPr lang="en-GB" sz="2400">
              <a:solidFill>
                <a:srgbClr val="FEFFFF"/>
              </a:solidFill>
              <a:cs typeface="Calibri" panose="020F0502020204030204"/>
            </a:endParaRPr>
          </a:p>
          <a:p>
            <a:pPr lvl="1"/>
            <a:endParaRPr lang="en-GB" sz="2400" b="1">
              <a:solidFill>
                <a:srgbClr val="FEFFFF"/>
              </a:solidFill>
              <a:cs typeface="Calibri" panose="020F0502020204030204"/>
            </a:endParaRPr>
          </a:p>
          <a:p>
            <a:pPr lvl="1"/>
            <a:r>
              <a:rPr lang="en-GB" b="1">
                <a:solidFill>
                  <a:srgbClr val="FEFFFF"/>
                </a:solidFill>
                <a:cs typeface="Calibri" panose="020F0502020204030204"/>
              </a:rPr>
              <a:t>Winter 2020/1:</a:t>
            </a:r>
          </a:p>
          <a:p>
            <a:pPr lvl="1"/>
            <a:r>
              <a:rPr lang="en-GB">
                <a:solidFill>
                  <a:srgbClr val="FEFFFF"/>
                </a:solidFill>
                <a:cs typeface="Calibri" panose="020F0502020204030204"/>
              </a:rPr>
              <a:t>Working to develop mitigation options to support those most at risk </a:t>
            </a:r>
            <a:endParaRPr lang="en-GB" sz="2400">
              <a:solidFill>
                <a:srgbClr val="FEFFFF"/>
              </a:solidFill>
              <a:cs typeface="Calibri" panose="020F0502020204030204"/>
            </a:endParaRPr>
          </a:p>
          <a:p>
            <a:pPr lvl="1"/>
            <a:endParaRPr lang="en-GB" sz="2400">
              <a:solidFill>
                <a:srgbClr val="FEFFFF"/>
              </a:solidFill>
              <a:cs typeface="Calibri" panose="020F0502020204030204"/>
            </a:endParaRPr>
          </a:p>
          <a:p>
            <a:endParaRPr lang="en-GB" sz="2400">
              <a:solidFill>
                <a:srgbClr val="FE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87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0CA2D-E9AD-4919-A0CF-86B7F44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Phase 4 cont: Data Sharing 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F60B-BE0A-45EC-89E7-DF7B427B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2305287"/>
            <a:ext cx="5948831" cy="3748960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400">
                <a:solidFill>
                  <a:schemeClr val="bg1"/>
                </a:solidFill>
                <a:cs typeface="Calibri"/>
              </a:rPr>
              <a:t>Options: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r>
              <a:rPr lang="en-GB" sz="2400">
                <a:solidFill>
                  <a:schemeClr val="bg1"/>
                </a:solidFill>
                <a:cs typeface="Calibri"/>
              </a:rPr>
              <a:t>1. </a:t>
            </a:r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Data sharing with suppliers to support customers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This is only possible in the context of policies specified in legislation: ECO, WHD and safeguarding tariffs</a:t>
            </a:r>
            <a:endParaRPr lang="en-GB">
              <a:solidFill>
                <a:schemeClr val="bg1"/>
              </a:solidFill>
              <a:cs typeface="Calibri" panose="020F0502020204030204"/>
            </a:endParaRPr>
          </a:p>
          <a:p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Developing a centralised data sharing scheme to support customers directly </a:t>
            </a:r>
          </a:p>
          <a:p>
            <a:pPr marL="0" indent="0">
              <a:buNone/>
            </a:pPr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2. We can also share data with third parties such as charities if they work for the Department to help alleviate fuel poverty under a direct contract</a:t>
            </a:r>
          </a:p>
          <a:p>
            <a:r>
              <a:rPr lang="en-GB" sz="2400">
                <a:solidFill>
                  <a:schemeClr val="bg1"/>
                </a:solidFill>
                <a:ea typeface="+mn-lt"/>
                <a:cs typeface="+mn-lt"/>
              </a:rPr>
              <a:t>Such options could be used to identify customers as risk, e.g. through data on free school meals for those forced to home school during a further lockdown, shielding, UC and WHD data</a:t>
            </a:r>
            <a:endParaRPr lang="en-GB" sz="2400">
              <a:solidFill>
                <a:schemeClr val="bg1"/>
              </a:solidFill>
              <a:cs typeface="Calibri" panose="020F0502020204030204"/>
            </a:endParaRPr>
          </a:p>
          <a:p>
            <a:endParaRPr lang="en-GB" sz="2400">
              <a:solidFill>
                <a:srgbClr val="FEFFFF"/>
              </a:solidFill>
              <a:cs typeface="Calibri" panose="020F0502020204030204"/>
            </a:endParaRPr>
          </a:p>
          <a:p>
            <a:pPr lvl="1"/>
            <a:endParaRPr lang="en-GB" sz="2400" b="1">
              <a:solidFill>
                <a:srgbClr val="FEFFFF"/>
              </a:solidFill>
              <a:cs typeface="Calibri" panose="020F0502020204030204"/>
            </a:endParaRPr>
          </a:p>
          <a:p>
            <a:pPr lvl="1"/>
            <a:endParaRPr lang="en-GB" sz="2400">
              <a:solidFill>
                <a:srgbClr val="FEFFFF"/>
              </a:solidFill>
              <a:cs typeface="Calibri" panose="020F0502020204030204"/>
            </a:endParaRPr>
          </a:p>
          <a:p>
            <a:endParaRPr lang="en-GB" sz="2400">
              <a:solidFill>
                <a:srgbClr val="FE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548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0CA2D-E9AD-4919-A0CF-86B7F44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Phase 5: Thinking ahead - longer term impacts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F60B-BE0A-45EC-89E7-DF7B427B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GB" sz="2400">
              <a:solidFill>
                <a:srgbClr val="000000"/>
              </a:solidFill>
              <a:effectLst/>
            </a:endParaRPr>
          </a:p>
          <a:p>
            <a:pPr lvl="1"/>
            <a:r>
              <a:rPr lang="en-GB">
                <a:solidFill>
                  <a:srgbClr val="000000"/>
                </a:solidFill>
              </a:rPr>
              <a:t>Looking at cross-sector approaches to supporting consumers</a:t>
            </a:r>
          </a:p>
          <a:p>
            <a:pPr lvl="1"/>
            <a:r>
              <a:rPr lang="en-GB">
                <a:solidFill>
                  <a:srgbClr val="000000"/>
                </a:solidFill>
              </a:rPr>
              <a:t>Monitoring and assessing consumer debt issues</a:t>
            </a:r>
          </a:p>
          <a:p>
            <a:pPr lvl="1"/>
            <a:r>
              <a:rPr lang="en-GB">
                <a:solidFill>
                  <a:srgbClr val="000000"/>
                </a:solidFill>
              </a:rPr>
              <a:t>Assessing the impact of a potential second wave and policy options should this happen</a:t>
            </a:r>
            <a:endParaRPr lang="en-GB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GB">
                <a:solidFill>
                  <a:srgbClr val="000000"/>
                </a:solidFill>
              </a:rPr>
              <a:t>The 2020 Fuel Poverty Strategy for England will set out a holistic, longer term plan for supporting fuel poor households</a:t>
            </a:r>
            <a:endParaRPr lang="en-GB">
              <a:solidFill>
                <a:srgbClr val="000000"/>
              </a:solidFill>
              <a:cs typeface="Calibri"/>
            </a:endParaRPr>
          </a:p>
          <a:p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1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BEIS</Government_x0020_Body>
    <Date_x0020_Opened xmlns="b413c3fd-5a3b-4239-b985-69032e371c04">2020-06-04T10:55:43+00:00</Date_x0020_Opened>
    <LegacyRecordCategoryIdentifier xmlns="b67a7830-db79-4a49-bf27-2aff92a2201a" xsi:nil="true"/>
    <LegacyDateFileRequested xmlns="a172083e-e40c-4314-b43a-827352a1ed2c" xsi:nil="true"/>
    <LegacyFolderType xmlns="b67a7830-db79-4a49-bf27-2aff92a2201a" xsi:nil="true"/>
    <LegacyRecordFolderIdentifier xmlns="b67a7830-db79-4a49-bf27-2aff92a2201a" xsi:nil="true"/>
    <LegacyFolder xmlns="b67a7830-db79-4a49-bf27-2aff92a2201a" xsi:nil="true"/>
    <LegacyMP xmlns="a172083e-e40c-4314-b43a-827352a1ed2c" xsi:nil="true"/>
    <LegacyDocumentID xmlns="a172083e-e40c-4314-b43a-827352a1ed2c" xsi:nil="true"/>
    <LegacyFolderDocumentID xmlns="a172083e-e40c-4314-b43a-827352a1ed2c" xsi:nil="true"/>
    <ExternallyShared xmlns="b67a7830-db79-4a49-bf27-2aff92a2201a" xsi:nil="true"/>
    <Descriptor xmlns="0063f72e-ace3-48fb-9c1f-5b513408b31f" xsi:nil="true"/>
    <LegacyDateFileReceived xmlns="a172083e-e40c-4314-b43a-827352a1ed2c" xsi:nil="true"/>
    <LegacyFolderLink xmlns="b67a7830-db79-4a49-bf27-2aff92a2201a" xsi:nil="true"/>
    <Document_x0020_Notes xmlns="b413c3fd-5a3b-4239-b985-69032e371c04" xsi:nil="true"/>
    <LegacyAdditionalAuthors xmlns="b67a7830-db79-4a49-bf27-2aff92a2201a" xsi:nil="true"/>
    <LegacyDocumentLink xmlns="b67a7830-db79-4a49-bf27-2aff92a2201a" xsi:nil="true"/>
    <CIRRUSPreviousLocation xmlns="b413c3fd-5a3b-4239-b985-69032e371c04" xsi:nil="true"/>
    <LegacyPhysicalItemLocation xmlns="a172083e-e40c-4314-b43a-827352a1ed2c" xsi:nil="true"/>
    <LegacyRequestType xmlns="a172083e-e40c-4314-b43a-827352a1ed2c" xsi:nil="true"/>
    <LegacyDescriptor xmlns="a172083e-e40c-4314-b43a-827352a1ed2c" xsi:nil="true"/>
    <LegacyLastModifiedDate xmlns="b67a7830-db79-4a49-bf27-2aff92a2201a" xsi:nil="true"/>
    <LegacyDateClosed xmlns="b67a7830-db79-4a49-bf27-2aff92a2201a" xsi:nil="true"/>
    <LegacyHomeLocation xmlns="b67a7830-db79-4a49-bf27-2aff92a2201a" xsi:nil="true"/>
    <LegacyExpiryReviewDate xmlns="b67a7830-db79-4a49-bf27-2aff92a2201a" xsi:nil="true"/>
    <LegacyPhysicalFormat xmlns="a172083e-e40c-4314-b43a-827352a1ed2c">false</LegacyPhysicalFormat>
    <LegacyDocumentType xmlns="b67a7830-db79-4a49-bf27-2aff92a2201a" xsi:nil="true"/>
    <LegacyReferencesFromOtherItems xmlns="b67a7830-db79-4a49-bf27-2aff92a2201a" xsi:nil="true"/>
    <LegacyLastActionDate xmlns="b67a7830-db79-4a49-bf27-2aff92a2201a" xsi:nil="true"/>
    <m975189f4ba442ecbf67d4147307b177 xmlns="c963a4c1-1bb4-49f2-a011-9c776a7eed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Markets and Affordability</TermName>
          <TermId xmlns="http://schemas.microsoft.com/office/infopath/2007/PartnerControls">76a63995-238a-4eb0-94c0-f7c6ff03bd1b</TermId>
        </TermInfo>
      </Terms>
    </m975189f4ba442ecbf67d4147307b177>
    <Security_x0020_Classification xmlns="0063f72e-ace3-48fb-9c1f-5b513408b31f">OFFICIAL</Security_x0020_Classification>
    <CIRRUSPreviousID xmlns="b413c3fd-5a3b-4239-b985-69032e371c04" xsi:nil="true"/>
    <LegacyModifier xmlns="b67a7830-db79-4a49-bf27-2aff92a2201a">
      <UserInfo>
        <DisplayName/>
        <AccountId xsi:nil="true"/>
        <AccountType/>
      </UserInfo>
    </LegacyModifier>
    <LegacyStatusonTransfer xmlns="b67a7830-db79-4a49-bf27-2aff92a2201a" xsi:nil="true"/>
    <LegacyDispositionAsOfDate xmlns="b67a7830-db79-4a49-bf27-2aff92a2201a" xsi:nil="true"/>
    <LegacyMinister xmlns="a172083e-e40c-4314-b43a-827352a1ed2c" xsi:nil="true"/>
    <LegacyFileplanTarget xmlns="b67a7830-db79-4a49-bf27-2aff92a2201a" xsi:nil="true"/>
    <LegacyContentType xmlns="b67a7830-db79-4a49-bf27-2aff92a2201a" xsi:nil="true"/>
    <LegacyCustodian xmlns="b67a7830-db79-4a49-bf27-2aff92a2201a" xsi:nil="true"/>
    <National_x0020_Caveat xmlns="0063f72e-ace3-48fb-9c1f-5b513408b31f" xsi:nil="true"/>
    <LegacyProtectiveMarking xmlns="b67a7830-db79-4a49-bf27-2aff92a2201a" xsi:nil="true"/>
    <LegacyDateFileReturned xmlns="a172083e-e40c-4314-b43a-827352a1ed2c" xsi:nil="true"/>
    <LegacyReferencesToOtherItems xmlns="b67a7830-db79-4a49-bf27-2aff92a2201a" xsi:nil="true"/>
    <Retention_x0020_Label xmlns="a8f60570-4bd3-4f2b-950b-a996de8ab151">Corp PPP Review</Retention_x0020_Label>
    <LegacyCopyright xmlns="b67a7830-db79-4a49-bf27-2aff92a2201a" xsi:nil="true"/>
    <Handling_x0020_Instructions xmlns="b413c3fd-5a3b-4239-b985-69032e371c04" xsi:nil="true"/>
    <Date_x0020_Closed xmlns="b413c3fd-5a3b-4239-b985-69032e371c04" xsi:nil="true"/>
    <LegacyTags xmlns="b67a7830-db79-4a49-bf27-2aff92a2201a" xsi:nil="true"/>
    <LegacyFolderNotes xmlns="a172083e-e40c-4314-b43a-827352a1ed2c" xsi:nil="true"/>
    <TaxCatchAll xmlns="0063f72e-ace3-48fb-9c1f-5b513408b31f">
      <Value>121</Value>
    </TaxCatchAll>
    <LegacyNumericClass xmlns="b67a7830-db79-4a49-bf27-2aff92a2201a" xsi:nil="true"/>
    <LegacyCurrentLocation xmlns="b67a7830-db79-4a49-bf27-2aff92a2201a" xsi:nil="true"/>
    <_dlc_DocId xmlns="0063f72e-ace3-48fb-9c1f-5b513408b31f">2QFN7KK647Q6-1757114963-679</_dlc_DocId>
    <_dlc_DocIdUrl xmlns="0063f72e-ace3-48fb-9c1f-5b513408b31f">
      <Url>https://beisgov.sharepoint.com/sites/beis/379/_layouts/15/DocIdRedir.aspx?ID=2QFN7KK647Q6-1757114963-679</Url>
      <Description>2QFN7KK647Q6-1757114963-679</Description>
    </_dlc_DocIdUrl>
    <LegacyCaseReferenceNumber xmlns="9d760720-e0d3-4c57-82c1-a6d2c90ab2d1" xsi:nil="true"/>
    <CIRRUSPreviousRetentionPolicy xmlns="9d760720-e0d3-4c57-82c1-a6d2c90ab2d1" xsi:nil="true"/>
    <SharedWithUsers xmlns="0063f72e-ace3-48fb-9c1f-5b513408b31f">
      <UserInfo>
        <DisplayName>Spindler, Elliot (BEIS)</DisplayName>
        <AccountId>26154</AccountId>
        <AccountType/>
      </UserInfo>
      <UserInfo>
        <DisplayName>Watson-Bruhn, Judith (Energy Security, Networks &amp; Markets)</DisplayName>
        <AccountId>23420</AccountId>
        <AccountType/>
      </UserInfo>
      <UserInfo>
        <DisplayName>Oranye, Ikenna (Energy Security, Networks &amp; Markets)</DisplayName>
        <AccountId>59125</AccountId>
        <AccountType/>
      </UserInfo>
      <UserInfo>
        <DisplayName>Heatley, James (Analysis Directorate)</DisplayName>
        <AccountId>29158</AccountId>
        <AccountType/>
      </UserInfo>
      <UserInfo>
        <DisplayName>Ritchings, Tom (Energy Security, Networks &amp; Markets)</DisplayName>
        <AccountId>12526</AccountId>
        <AccountType/>
      </UserInfo>
      <UserInfo>
        <DisplayName>Newton, Dave (Energy Security, Networks &amp; Markets)</DisplayName>
        <AccountId>4970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57B00F9EF4F4EBF5DCD002D5A3B4C" ma:contentTypeVersion="18081" ma:contentTypeDescription="Create a new document." ma:contentTypeScope="" ma:versionID="5756535d7ff08443ba0dc0c66c60d093">
  <xsd:schema xmlns:xsd="http://www.w3.org/2001/XMLSchema" xmlns:xs="http://www.w3.org/2001/XMLSchema" xmlns:p="http://schemas.microsoft.com/office/2006/metadata/properties" xmlns:ns2="b67a7830-db79-4a49-bf27-2aff92a2201a" xmlns:ns3="b413c3fd-5a3b-4239-b985-69032e371c04" xmlns:ns4="0063f72e-ace3-48fb-9c1f-5b513408b31f" xmlns:ns5="a8f60570-4bd3-4f2b-950b-a996de8ab151" xmlns:ns6="a172083e-e40c-4314-b43a-827352a1ed2c" xmlns:ns7="c963a4c1-1bb4-49f2-a011-9c776a7eed2a" xmlns:ns8="9d760720-e0d3-4c57-82c1-a6d2c90ab2d1" targetNamespace="http://schemas.microsoft.com/office/2006/metadata/properties" ma:root="true" ma:fieldsID="10a8a91688dd5eafbf773fee33de3c73" ns2:_="" ns3:_="" ns4:_="" ns5:_="" ns6:_="" ns7:_="" ns8:_="">
    <xsd:import namespace="b67a7830-db79-4a49-bf27-2aff92a2201a"/>
    <xsd:import namespace="b413c3fd-5a3b-4239-b985-69032e371c04"/>
    <xsd:import namespace="0063f72e-ace3-48fb-9c1f-5b513408b31f"/>
    <xsd:import namespace="a8f60570-4bd3-4f2b-950b-a996de8ab151"/>
    <xsd:import namespace="a172083e-e40c-4314-b43a-827352a1ed2c"/>
    <xsd:import namespace="c963a4c1-1bb4-49f2-a011-9c776a7eed2a"/>
    <xsd:import namespace="9d760720-e0d3-4c57-82c1-a6d2c90ab2d1"/>
    <xsd:element name="properties">
      <xsd:complexType>
        <xsd:sequence>
          <xsd:element name="documentManagement">
            <xsd:complexType>
              <xsd:all>
                <xsd:element ref="ns2:ExternallyShared" minOccurs="0"/>
                <xsd:element ref="ns3:Document_x0020_Notes" minOccurs="0"/>
                <xsd:element ref="ns4:Security_x0020_Classification" minOccurs="0"/>
                <xsd:element ref="ns3:Handling_x0020_Instructions" minOccurs="0"/>
                <xsd:element ref="ns4:Descriptor" minOccurs="0"/>
                <xsd:element ref="ns3:Government_x0020_Body" minOccurs="0"/>
                <xsd:element ref="ns5:Retention_x0020_Label" minOccurs="0"/>
                <xsd:element ref="ns3:Date_x0020_Opened" minOccurs="0"/>
                <xsd:element ref="ns3:Date_x0020_Closed" minOccurs="0"/>
                <xsd:element ref="ns4:National_x0020_Caveat" minOccurs="0"/>
                <xsd:element ref="ns3:CIRRUSPreviousLocation" minOccurs="0"/>
                <xsd:element ref="ns3:CIRRUSPreviousID" minOccurs="0"/>
                <xsd:element ref="ns2:LegacyDocumentType" minOccurs="0"/>
                <xsd:element ref="ns2:LegacyFileplanTarget" minOccurs="0"/>
                <xsd:element ref="ns2:LegacyNumericClass" minOccurs="0"/>
                <xsd:element ref="ns2:LegacyFolderType" minOccurs="0"/>
                <xsd:element ref="ns2:LegacyRecordFolderIdentifier" minOccurs="0"/>
                <xsd:element ref="ns2:LegacyCopyright" minOccurs="0"/>
                <xsd:element ref="ns2:LegacyLastModifiedDate" minOccurs="0"/>
                <xsd:element ref="ns2:LegacyModifier" minOccurs="0"/>
                <xsd:element ref="ns2:LegacyFolder" minOccurs="0"/>
                <xsd:element ref="ns2:LegacyContentType" minOccurs="0"/>
                <xsd:element ref="ns2:LegacyExpiryReviewDate" minOccurs="0"/>
                <xsd:element ref="ns2:LegacyLastActionDate" minOccurs="0"/>
                <xsd:element ref="ns2:LegacyProtectiveMarking" minOccurs="0"/>
                <xsd:element ref="ns2:LegacyTags" minOccurs="0"/>
                <xsd:element ref="ns2:LegacyReferencesFromOtherItems" minOccurs="0"/>
                <xsd:element ref="ns2:LegacyStatusonTransfer" minOccurs="0"/>
                <xsd:element ref="ns2:LegacyDateClosed" minOccurs="0"/>
                <xsd:element ref="ns2:LegacyRecordCategoryIdentifier" minOccurs="0"/>
                <xsd:element ref="ns2:LegacyDispositionAsOfDate" minOccurs="0"/>
                <xsd:element ref="ns2:LegacyHomeLocation" minOccurs="0"/>
                <xsd:element ref="ns2:LegacyCurrentLocation" minOccurs="0"/>
                <xsd:element ref="ns6:LegacyDateFileReceived" minOccurs="0"/>
                <xsd:element ref="ns6:LegacyDateFileRequested" minOccurs="0"/>
                <xsd:element ref="ns6:LegacyDateFileReturned" minOccurs="0"/>
                <xsd:element ref="ns6:LegacyMinister" minOccurs="0"/>
                <xsd:element ref="ns6:LegacyMP" minOccurs="0"/>
                <xsd:element ref="ns6:LegacyFolderNotes" minOccurs="0"/>
                <xsd:element ref="ns6:LegacyPhysicalItemLocation" minOccurs="0"/>
                <xsd:element ref="ns6:LegacyRequestType" minOccurs="0"/>
                <xsd:element ref="ns6:LegacyDescriptor" minOccurs="0"/>
                <xsd:element ref="ns6:LegacyFolderDocumentID" minOccurs="0"/>
                <xsd:element ref="ns6:LegacyDocumentID" minOccurs="0"/>
                <xsd:element ref="ns2:LegacyReferencesToOtherItems" minOccurs="0"/>
                <xsd:element ref="ns2:LegacyCustodian" minOccurs="0"/>
                <xsd:element ref="ns2:LegacyAdditionalAuthors" minOccurs="0"/>
                <xsd:element ref="ns2:LegacyDocumentLink" minOccurs="0"/>
                <xsd:element ref="ns2:LegacyFolderLink" minOccurs="0"/>
                <xsd:element ref="ns6:LegacyPhysicalFormat" minOccurs="0"/>
                <xsd:element ref="ns4:_dlc_DocIdUrl" minOccurs="0"/>
                <xsd:element ref="ns4:_dlc_DocIdPersistId" minOccurs="0"/>
                <xsd:element ref="ns7:m975189f4ba442ecbf67d4147307b177" minOccurs="0"/>
                <xsd:element ref="ns4:TaxCatchAll" minOccurs="0"/>
                <xsd:element ref="ns4:TaxCatchAllLabel" minOccurs="0"/>
                <xsd:element ref="ns4:_dlc_DocId" minOccurs="0"/>
                <xsd:element ref="ns8:MediaServiceMetadata" minOccurs="0"/>
                <xsd:element ref="ns8:MediaServiceFastMetadata" minOccurs="0"/>
                <xsd:element ref="ns4:SharedWithUsers" minOccurs="0"/>
                <xsd:element ref="ns4:SharedWithDetails" minOccurs="0"/>
                <xsd:element ref="ns8:CIRRUSPreviousRetentionPolicy" minOccurs="0"/>
                <xsd:element ref="ns8:LegacyCaseReferenceNumber" minOccurs="0"/>
                <xsd:element ref="ns8:MediaServiceAutoTags" minOccurs="0"/>
                <xsd:element ref="ns8:MediaServiceOCR" minOccurs="0"/>
                <xsd:element ref="ns8:MediaServiceAutoKeyPoints" minOccurs="0"/>
                <xsd:element ref="ns8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a7830-db79-4a49-bf27-2aff92a2201a" elementFormDefault="qualified">
    <xsd:import namespace="http://schemas.microsoft.com/office/2006/documentManagement/types"/>
    <xsd:import namespace="http://schemas.microsoft.com/office/infopath/2007/PartnerControls"/>
    <xsd:element name="ExternallyShared" ma:index="2" nillable="true" ma:displayName="External" ma:description="Used with SPFX field customizer, displays if the item is externally shared" ma:hidden="true" ma:internalName="ExternallyShared">
      <xsd:simpleType>
        <xsd:restriction base="dms:Text"/>
      </xsd:simpleType>
    </xsd:element>
    <xsd:element name="LegacyDocumentType" ma:index="15" nillable="true" ma:displayName="Legacy Document Type" ma:internalName="LegacyDocumentType">
      <xsd:simpleType>
        <xsd:restriction base="dms:Text">
          <xsd:maxLength value="255"/>
        </xsd:restriction>
      </xsd:simpleType>
    </xsd:element>
    <xsd:element name="LegacyFileplanTarget" ma:index="16" nillable="true" ma:displayName="Legacy Fileplan Target" ma:internalName="LegacyFileplanTarget">
      <xsd:simpleType>
        <xsd:restriction base="dms:Text">
          <xsd:maxLength value="255"/>
        </xsd:restriction>
      </xsd:simpleType>
    </xsd:element>
    <xsd:element name="LegacyNumericClass" ma:index="17" nillable="true" ma:displayName="Legacy Numeric Class" ma:internalName="LegacyNumericClass">
      <xsd:simpleType>
        <xsd:restriction base="dms:Text">
          <xsd:maxLength value="255"/>
        </xsd:restriction>
      </xsd:simpleType>
    </xsd:element>
    <xsd:element name="LegacyFolderType" ma:index="18" nillable="true" ma:displayName="Legacy Folder Type" ma:internalName="LegacyFolderType">
      <xsd:simpleType>
        <xsd:restriction base="dms:Text">
          <xsd:maxLength value="255"/>
        </xsd:restriction>
      </xsd:simpleType>
    </xsd:element>
    <xsd:element name="LegacyRecordFolderIdentifier" ma:index="19" nillable="true" ma:displayName="Legacy Record Folder Identifier" ma:internalName="LegacyRecordFolderIdentifier">
      <xsd:simpleType>
        <xsd:restriction base="dms:Text">
          <xsd:maxLength value="255"/>
        </xsd:restriction>
      </xsd:simpleType>
    </xsd:element>
    <xsd:element name="LegacyCopyright" ma:index="20" nillable="true" ma:displayName="Legacy Copyright" ma:internalName="LegacyCopyright">
      <xsd:simpleType>
        <xsd:restriction base="dms:Text">
          <xsd:maxLength value="255"/>
        </xsd:restriction>
      </xsd:simpleType>
    </xsd:element>
    <xsd:element name="LegacyLastModifiedDate" ma:index="21" nillable="true" ma:displayName="Legacy Last Modified Date" ma:format="DateTime" ma:internalName="LegacyLastModifiedDate">
      <xsd:simpleType>
        <xsd:restriction base="dms:DateTime"/>
      </xsd:simpleType>
    </xsd:element>
    <xsd:element name="LegacyModifier" ma:index="22" nillable="true" ma:displayName="Legacy Modifier" ma:SharePointGroup="0" ma:internalName="LegacyModifi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gacyFolder" ma:index="23" nillable="true" ma:displayName="Legacy Folder" ma:internalName="LegacyFolder">
      <xsd:simpleType>
        <xsd:restriction base="dms:Text">
          <xsd:maxLength value="255"/>
        </xsd:restriction>
      </xsd:simpleType>
    </xsd:element>
    <xsd:element name="LegacyContentType" ma:index="24" nillable="true" ma:displayName="Legacy Content Type" ma:internalName="LegacyContentType">
      <xsd:simpleType>
        <xsd:restriction base="dms:Text">
          <xsd:maxLength value="255"/>
        </xsd:restriction>
      </xsd:simpleType>
    </xsd:element>
    <xsd:element name="LegacyExpiryReviewDate" ma:index="25" nillable="true" ma:displayName="Legacy Expiry Review Date" ma:format="DateTime" ma:internalName="LegacyExpiryReviewDate">
      <xsd:simpleType>
        <xsd:restriction base="dms:DateTime"/>
      </xsd:simpleType>
    </xsd:element>
    <xsd:element name="LegacyLastActionDate" ma:index="26" nillable="true" ma:displayName="Legacy Last Action Date" ma:format="DateTime" ma:internalName="LegacyLastActionDate">
      <xsd:simpleType>
        <xsd:restriction base="dms:DateTime"/>
      </xsd:simpleType>
    </xsd:element>
    <xsd:element name="LegacyProtectiveMarking" ma:index="27" nillable="true" ma:displayName="Legacy Protective Marking" ma:internalName="LegacyProtectiveMarking">
      <xsd:simpleType>
        <xsd:restriction base="dms:Text">
          <xsd:maxLength value="255"/>
        </xsd:restriction>
      </xsd:simpleType>
    </xsd:element>
    <xsd:element name="LegacyTags" ma:index="28" nillable="true" ma:displayName="Legacy Tags" ma:internalName="LegacyTags">
      <xsd:simpleType>
        <xsd:restriction base="dms:Note">
          <xsd:maxLength value="255"/>
        </xsd:restriction>
      </xsd:simpleType>
    </xsd:element>
    <xsd:element name="LegacyReferencesFromOtherItems" ma:index="29" nillable="true" ma:displayName="Legacy References From Other Items" ma:internalName="LegacyReferencesFromOtherItems">
      <xsd:simpleType>
        <xsd:restriction base="dms:Text">
          <xsd:maxLength value="255"/>
        </xsd:restriction>
      </xsd:simpleType>
    </xsd:element>
    <xsd:element name="LegacyStatusonTransfer" ma:index="30" nillable="true" ma:displayName="Legacy Status on Transfer" ma:internalName="LegacyStatusonTransfer">
      <xsd:simpleType>
        <xsd:restriction base="dms:Text">
          <xsd:maxLength value="255"/>
        </xsd:restriction>
      </xsd:simpleType>
    </xsd:element>
    <xsd:element name="LegacyDateClosed" ma:index="31" nillable="true" ma:displayName="Legacy Date Closed" ma:format="DateOnly" ma:internalName="LegacyDateClosed">
      <xsd:simpleType>
        <xsd:restriction base="dms:DateTime"/>
      </xsd:simpleType>
    </xsd:element>
    <xsd:element name="LegacyRecordCategoryIdentifier" ma:index="32" nillable="true" ma:displayName="Legacy Record Category Identifier" ma:internalName="LegacyRecordCategoryIdentifier">
      <xsd:simpleType>
        <xsd:restriction base="dms:Text">
          <xsd:maxLength value="255"/>
        </xsd:restriction>
      </xsd:simpleType>
    </xsd:element>
    <xsd:element name="LegacyDispositionAsOfDate" ma:index="33" nillable="true" ma:displayName="Legacy Disposition as of Date" ma:format="DateOnly" ma:internalName="LegacyDispositionAsOfDate">
      <xsd:simpleType>
        <xsd:restriction base="dms:DateTime"/>
      </xsd:simpleType>
    </xsd:element>
    <xsd:element name="LegacyHomeLocation" ma:index="34" nillable="true" ma:displayName="Legacy Home Location" ma:internalName="LegacyHomeLocation">
      <xsd:simpleType>
        <xsd:restriction base="dms:Text">
          <xsd:maxLength value="255"/>
        </xsd:restriction>
      </xsd:simpleType>
    </xsd:element>
    <xsd:element name="LegacyCurrentLocation" ma:index="35" nillable="true" ma:displayName="Legacy Current Location" ma:internalName="LegacyCurrentLocation">
      <xsd:simpleType>
        <xsd:restriction base="dms:Text">
          <xsd:maxLength value="255"/>
        </xsd:restriction>
      </xsd:simpleType>
    </xsd:element>
    <xsd:element name="LegacyReferencesToOtherItems" ma:index="47" nillable="true" ma:displayName="Legacy References To Other Items" ma:internalName="LegacyReferencesToOtherItems">
      <xsd:simpleType>
        <xsd:restriction base="dms:Note">
          <xsd:maxLength value="255"/>
        </xsd:restriction>
      </xsd:simpleType>
    </xsd:element>
    <xsd:element name="LegacyCustodian" ma:index="48" nillable="true" ma:displayName="Legacy Custodian" ma:internalName="LegacyCustodian">
      <xsd:simpleType>
        <xsd:restriction base="dms:Note">
          <xsd:maxLength value="255"/>
        </xsd:restriction>
      </xsd:simpleType>
    </xsd:element>
    <xsd:element name="LegacyAdditionalAuthors" ma:index="49" nillable="true" ma:displayName="Legacy Additional Authors" ma:internalName="LegacyAdditionalAuthors">
      <xsd:simpleType>
        <xsd:restriction base="dms:Note">
          <xsd:maxLength value="255"/>
        </xsd:restriction>
      </xsd:simpleType>
    </xsd:element>
    <xsd:element name="LegacyDocumentLink" ma:index="50" nillable="true" ma:displayName="Legacy Document Link" ma:internalName="LegacyDocumentLink">
      <xsd:simpleType>
        <xsd:restriction base="dms:Text">
          <xsd:maxLength value="255"/>
        </xsd:restriction>
      </xsd:simpleType>
    </xsd:element>
    <xsd:element name="LegacyFolderLink" ma:index="51" nillable="true" ma:displayName="Legacy Folder Link" ma:internalName="LegacyFolder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Document_x0020_Notes" ma:index="3" nillable="true" ma:displayName="Document Notes" ma:internalName="Document_0x0020_Notes">
      <xsd:simpleType>
        <xsd:restriction base="dms:Note">
          <xsd:maxLength value="255"/>
        </xsd:restriction>
      </xsd:simpleType>
    </xsd:element>
    <xsd:element name="Handling_x0020_Instructions" ma:index="5" nillable="true" ma:displayName="Handling Instructions" ma:internalName="Handling_x0020_Instructions">
      <xsd:simpleType>
        <xsd:restriction base="dms:Text">
          <xsd:maxLength value="255"/>
        </xsd:restriction>
      </xsd:simpleType>
    </xsd:element>
    <xsd:element name="Government_x0020_Body" ma:index="7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0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1" nillable="true" ma:displayName="Date Closed" ma:format="DateOnly" ma:internalName="Date_x0020_Closed">
      <xsd:simpleType>
        <xsd:restriction base="dms:DateTime"/>
      </xsd:simpleType>
    </xsd:element>
    <xsd:element name="CIRRUSPreviousLocation" ma:index="13" nillable="true" ma:displayName="Previous Location" ma:description="The location the document previously resided in." ma:internalName="CIRRUSPreviousLocation">
      <xsd:simpleType>
        <xsd:restriction base="dms:Text">
          <xsd:maxLength value="255"/>
        </xsd:restriction>
      </xsd:simpleType>
    </xsd:element>
    <xsd:element name="CIRRUSPreviousID" ma:index="14" nillable="true" ma:displayName="Previous Id" ma:description="The id of the document in its previous location." ma:internalName="CIRRUSPrevious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4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6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  <xsd:element name="National_x0020_Caveat" ma:index="12" nillable="true" ma:displayName="National Caveat" ma:default="" ma:format="Dropdown" ma:indexed="true" ma:internalName="National_x0020_Caveat">
      <xsd:simpleType>
        <xsd:restriction base="dms:Choice">
          <xsd:enumeration value="UK EYES ONLY"/>
        </xsd:restriction>
      </xsd:simpleType>
    </xsd:element>
    <xsd:element name="_dlc_DocIdUrl" ma:index="5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0" nillable="true" ma:displayName="Taxonomy Catch All Column" ma:hidden="true" ma:list="{7a443858-fa6e-4cf2-b840-4d0a346eeaf3}" ma:internalName="TaxCatchAll" ma:showField="CatchAllData" ma:web="0063f72e-ace3-48fb-9c1f-5b513408b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1" nillable="true" ma:displayName="Taxonomy Catch All Column1" ma:hidden="true" ma:list="{7a443858-fa6e-4cf2-b840-4d0a346eeaf3}" ma:internalName="TaxCatchAllLabel" ma:readOnly="true" ma:showField="CatchAllDataLabel" ma:web="0063f72e-ace3-48fb-9c1f-5b513408b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6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haredWithUsers" ma:index="6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9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2083e-e40c-4314-b43a-827352a1ed2c" elementFormDefault="qualified">
    <xsd:import namespace="http://schemas.microsoft.com/office/2006/documentManagement/types"/>
    <xsd:import namespace="http://schemas.microsoft.com/office/infopath/2007/PartnerControls"/>
    <xsd:element name="LegacyDateFileReceived" ma:index="36" nillable="true" ma:displayName="Legacy Date File Received" ma:format="DateOnly" ma:internalName="LegacyDateFileReceived">
      <xsd:simpleType>
        <xsd:restriction base="dms:DateTime"/>
      </xsd:simpleType>
    </xsd:element>
    <xsd:element name="LegacyDateFileRequested" ma:index="37" nillable="true" ma:displayName="Legacy Date File Requested" ma:format="DateOnly" ma:internalName="LegacyDateFileRequested">
      <xsd:simpleType>
        <xsd:restriction base="dms:DateTime"/>
      </xsd:simpleType>
    </xsd:element>
    <xsd:element name="LegacyDateFileReturned" ma:index="38" nillable="true" ma:displayName="Legacy Date File Returned" ma:format="DateOnly" ma:internalName="LegacyDateFileReturned">
      <xsd:simpleType>
        <xsd:restriction base="dms:DateTime"/>
      </xsd:simpleType>
    </xsd:element>
    <xsd:element name="LegacyMinister" ma:index="39" nillable="true" ma:displayName="Legacy Minister" ma:internalName="LegacyMinister">
      <xsd:simpleType>
        <xsd:restriction base="dms:Text">
          <xsd:maxLength value="255"/>
        </xsd:restriction>
      </xsd:simpleType>
    </xsd:element>
    <xsd:element name="LegacyMP" ma:index="40" nillable="true" ma:displayName="Legacy MP" ma:internalName="LegacyMP">
      <xsd:simpleType>
        <xsd:restriction base="dms:Text">
          <xsd:maxLength value="255"/>
        </xsd:restriction>
      </xsd:simpleType>
    </xsd:element>
    <xsd:element name="LegacyFolderNotes" ma:index="41" nillable="true" ma:displayName="Legacy Folder Notes" ma:internalName="LegacyFolderNotes">
      <xsd:simpleType>
        <xsd:restriction base="dms:Note">
          <xsd:maxLength value="255"/>
        </xsd:restriction>
      </xsd:simpleType>
    </xsd:element>
    <xsd:element name="LegacyPhysicalItemLocation" ma:index="42" nillable="true" ma:displayName="Legacy Physical Item Location" ma:format="Dropdown" ma:internalName="LegacyPhysicalItemLocation">
      <xsd:simpleType>
        <xsd:restriction base="dms:Choice">
          <xsd:enumeration value="Off-Site"/>
          <xsd:enumeration value="TNA"/>
          <xsd:enumeration value="DECC"/>
        </xsd:restriction>
      </xsd:simpleType>
    </xsd:element>
    <xsd:element name="LegacyRequestType" ma:index="43" nillable="true" ma:displayName="Legacy Request Type" ma:format="Dropdown" ma:internalName="LegacyRequestType">
      <xsd:simpleType>
        <xsd:restriction base="dms:Choice">
          <xsd:enumeration value="FOI"/>
          <xsd:enumeration value="EIR"/>
          <xsd:enumeration value="PQ"/>
          <xsd:enumeration value="MC"/>
        </xsd:restriction>
      </xsd:simpleType>
    </xsd:element>
    <xsd:element name="LegacyDescriptor" ma:index="44" nillable="true" ma:displayName="Legacy Descriptor" ma:internalName="LegacyDescriptor">
      <xsd:simpleType>
        <xsd:restriction base="dms:Note">
          <xsd:maxLength value="255"/>
        </xsd:restriction>
      </xsd:simpleType>
    </xsd:element>
    <xsd:element name="LegacyFolderDocumentID" ma:index="45" nillable="true" ma:displayName="Legacy Folder Document ID" ma:internalName="LegacyFolderDocumentID">
      <xsd:simpleType>
        <xsd:restriction base="dms:Text">
          <xsd:maxLength value="255"/>
        </xsd:restriction>
      </xsd:simpleType>
    </xsd:element>
    <xsd:element name="LegacyDocumentID" ma:index="46" nillable="true" ma:displayName="Legacy Document ID" ma:internalName="LegacyDocumentID">
      <xsd:simpleType>
        <xsd:restriction base="dms:Text">
          <xsd:maxLength value="255"/>
        </xsd:restriction>
      </xsd:simpleType>
    </xsd:element>
    <xsd:element name="LegacyPhysicalFormat" ma:index="52" nillable="true" ma:displayName="Legacy Physical Format" ma:default="0" ma:internalName="LegacyPhysicalForma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3a4c1-1bb4-49f2-a011-9c776a7eed2a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59" nillable="true" ma:taxonomy="true" ma:internalName="m975189f4ba442ecbf67d4147307b177" ma:taxonomyFieldName="Business_x0020_Unit" ma:displayName="Business Unit" ma:default="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60720-e0d3-4c57-82c1-a6d2c90ab2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5" nillable="true" ma:displayName="MediaServiceFastMetadata" ma:hidden="true" ma:internalName="MediaServiceFastMetadata" ma:readOnly="true">
      <xsd:simpleType>
        <xsd:restriction base="dms:Note"/>
      </xsd:simpleType>
    </xsd:element>
    <xsd:element name="CIRRUSPreviousRetentionPolicy" ma:index="69" nillable="true" ma:displayName="Previous Retention Policy" ma:internalName="CIRRUSPreviousRetentionPolicy">
      <xsd:simpleType>
        <xsd:restriction base="dms:Note">
          <xsd:maxLength value="255"/>
        </xsd:restriction>
      </xsd:simpleType>
    </xsd:element>
    <xsd:element name="LegacyCaseReferenceNumber" ma:index="70" nillable="true" ma:displayName="Legacy Case Reference Number" ma:internalName="LegacyCaseReferenceNumber">
      <xsd:simpleType>
        <xsd:restriction base="dms:Note">
          <xsd:maxLength value="255"/>
        </xsd:restriction>
      </xsd:simpleType>
    </xsd:element>
    <xsd:element name="MediaServiceAutoTags" ma:index="71" nillable="true" ma:displayName="Tags" ma:internalName="MediaServiceAutoTags" ma:readOnly="true">
      <xsd:simpleType>
        <xsd:restriction base="dms:Text"/>
      </xsd:simpleType>
    </xsd:element>
    <xsd:element name="MediaServiceOCR" ma:index="7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7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E615A-AEA2-47F5-9D14-1EDABDEC05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C2C5D7C-A064-40AB-B74D-8400BAF4F830}">
  <ds:schemaRefs>
    <ds:schemaRef ds:uri="0063f72e-ace3-48fb-9c1f-5b513408b31f"/>
    <ds:schemaRef ds:uri="9d760720-e0d3-4c57-82c1-a6d2c90ab2d1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963a4c1-1bb4-49f2-a011-9c776a7eed2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FD9E5F-BCC8-4BB1-B3AE-21C9AF4549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5D1EEFA-5BD6-457E-A220-11A66C5DB96D}">
  <ds:schemaRefs>
    <ds:schemaRef ds:uri="0063f72e-ace3-48fb-9c1f-5b513408b31f"/>
    <ds:schemaRef ds:uri="9d760720-e0d3-4c57-82c1-a6d2c90ab2d1"/>
    <ds:schemaRef ds:uri="a172083e-e40c-4314-b43a-827352a1ed2c"/>
    <ds:schemaRef ds:uri="a8f60570-4bd3-4f2b-950b-a996de8ab151"/>
    <ds:schemaRef ds:uri="b413c3fd-5a3b-4239-b985-69032e371c04"/>
    <ds:schemaRef ds:uri="b67a7830-db79-4a49-bf27-2aff92a2201a"/>
    <ds:schemaRef ds:uri="c963a4c1-1bb4-49f2-a011-9c776a7eed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Covid-19: Domestic Energy Consumer Protection</vt:lpstr>
      <vt:lpstr>Phase 1: Recognising the issue</vt:lpstr>
      <vt:lpstr>Phase 2: Delivering for consumers  -  The Voluntary Agreement</vt:lpstr>
      <vt:lpstr>Phase 2 (cont.): Delivering for consumers  -  Macro-economic support</vt:lpstr>
      <vt:lpstr>Phase 3: Monitoring and  assessment</vt:lpstr>
      <vt:lpstr>Phase 3 (cont): Identifying customers most at risk</vt:lpstr>
      <vt:lpstr>Phase 4: Policy Development </vt:lpstr>
      <vt:lpstr>Phase 4 cont: Data Sharing </vt:lpstr>
      <vt:lpstr>Phase 5: Thinking ahead - longer term impacts </vt:lpstr>
      <vt:lpstr>We are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Energy Consumer Protection</dc:title>
  <dc:creator>Watson-Bruhn, Judith (Energy Security, Networks &amp; Markets)</dc:creator>
  <cp:lastModifiedBy>Laura Towler</cp:lastModifiedBy>
  <cp:revision>2</cp:revision>
  <dcterms:created xsi:type="dcterms:W3CDTF">2020-06-04T12:06:37Z</dcterms:created>
  <dcterms:modified xsi:type="dcterms:W3CDTF">2020-08-06T11:58:04Z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121;#Markets and Affordability|76a63995-238a-4eb0-94c0-f7c6ff03bd1b</vt:lpwstr>
  </property>
  <property fmtid="{D5CDD505-2E9C-101B-9397-08002B2CF9AE}" pid="3" name="ContentTypeId">
    <vt:lpwstr>0x010100DAF57B00F9EF4F4EBF5DCD002D5A3B4C</vt:lpwstr>
  </property>
  <property fmtid="{D5CDD505-2E9C-101B-9397-08002B2CF9AE}" pid="4" name="MSIP_Label_ba62f585-b40f-4ab9-bafe-39150f03d124_Enabled">
    <vt:lpwstr>true</vt:lpwstr>
  </property>
  <property fmtid="{D5CDD505-2E9C-101B-9397-08002B2CF9AE}" pid="5" name="MSIP_Label_ba62f585-b40f-4ab9-bafe-39150f03d124_SetDate">
    <vt:lpwstr>2020-06-04T12:42:14Z</vt:lpwstr>
  </property>
  <property fmtid="{D5CDD505-2E9C-101B-9397-08002B2CF9AE}" pid="6" name="MSIP_Label_ba62f585-b40f-4ab9-bafe-39150f03d124_Method">
    <vt:lpwstr>Standard</vt:lpwstr>
  </property>
  <property fmtid="{D5CDD505-2E9C-101B-9397-08002B2CF9AE}" pid="7" name="MSIP_Label_ba62f585-b40f-4ab9-bafe-39150f03d124_Name">
    <vt:lpwstr>OFFICIAL</vt:lpwstr>
  </property>
  <property fmtid="{D5CDD505-2E9C-101B-9397-08002B2CF9AE}" pid="8" name="MSIP_Label_ba62f585-b40f-4ab9-bafe-39150f03d124_SiteId">
    <vt:lpwstr>cbac7005-02c1-43eb-b497-e6492d1b2dd8</vt:lpwstr>
  </property>
  <property fmtid="{D5CDD505-2E9C-101B-9397-08002B2CF9AE}" pid="9" name="MSIP_Label_ba62f585-b40f-4ab9-bafe-39150f03d124_ActionId">
    <vt:lpwstr>80c07b9d-73ed-4991-bed2-00009b4be0c2</vt:lpwstr>
  </property>
  <property fmtid="{D5CDD505-2E9C-101B-9397-08002B2CF9AE}" pid="10" name="MSIP_Label_ba62f585-b40f-4ab9-bafe-39150f03d124_ContentBits">
    <vt:lpwstr>0</vt:lpwstr>
  </property>
  <property fmtid="{D5CDD505-2E9C-101B-9397-08002B2CF9AE}" pid="11" name="_dlc_DocIdItemGuid">
    <vt:lpwstr>d21294c9-bcff-4848-a524-16101e8f900c</vt:lpwstr>
  </property>
</Properties>
</file>